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Proxima Nova"/>
      <p:regular r:id="rId47"/>
      <p:bold r:id="rId48"/>
      <p:italic r:id="rId49"/>
      <p:boldItalic r:id="rId50"/>
    </p:embeddedFont>
    <p:embeddedFont>
      <p:font typeface="Roboto Medium"/>
      <p:regular r:id="rId51"/>
      <p:bold r:id="rId52"/>
      <p:italic r:id="rId53"/>
      <p:boldItalic r:id="rId54"/>
    </p:embeddedFont>
    <p:embeddedFont>
      <p:font typeface="Playfair Display"/>
      <p:regular r:id="rId55"/>
      <p:bold r:id="rId56"/>
      <p:italic r:id="rId57"/>
      <p:boldItalic r:id="rId58"/>
    </p:embeddedFont>
    <p:embeddedFont>
      <p:font typeface="Amatic SC"/>
      <p:regular r:id="rId59"/>
      <p:bold r:id="rId60"/>
    </p:embeddedFont>
    <p:embeddedFont>
      <p:font typeface="Anaheim"/>
      <p:regular r:id="rId61"/>
    </p:embeddedFont>
    <p:embeddedFont>
      <p:font typeface="Atkinson Hyperlegible"/>
      <p:regular r:id="rId62"/>
      <p:bold r:id="rId63"/>
      <p:italic r:id="rId64"/>
      <p:boldItalic r:id="rId65"/>
    </p:embeddedFont>
    <p:embeddedFont>
      <p:font typeface="Bebas Neue"/>
      <p:regular r:id="rId66"/>
    </p:embeddedFont>
    <p:embeddedFont>
      <p:font typeface="Yeseva One"/>
      <p:regular r:id="rId67"/>
    </p:embeddedFont>
    <p:embeddedFont>
      <p:font typeface="PT Sans"/>
      <p:regular r:id="rId68"/>
      <p:bold r:id="rId69"/>
      <p:italic r:id="rId70"/>
      <p:boldItalic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D50CA69-B7E4-44DF-A704-E009CE36FE84}">
  <a:tblStyle styleId="{6D50CA69-B7E4-44DF-A704-E009CE36FE8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DDC4F09-6DB6-484A-9569-9BAE256BE9CC}"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bold.fntdata"/><Relationship Id="rId47" Type="http://schemas.openxmlformats.org/officeDocument/2006/relationships/font" Target="fonts/ProximaNova-regular.fntdata"/><Relationship Id="rId49" Type="http://schemas.openxmlformats.org/officeDocument/2006/relationships/font" Target="fonts/ProximaNova-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PTSans-boldItalic.fntdata"/><Relationship Id="rId70" Type="http://schemas.openxmlformats.org/officeDocument/2006/relationships/font" Target="fonts/PTSans-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tkinsonHyperlegible-regular.fntdata"/><Relationship Id="rId61" Type="http://schemas.openxmlformats.org/officeDocument/2006/relationships/font" Target="fonts/Anaheim-regular.fntdata"/><Relationship Id="rId20" Type="http://schemas.openxmlformats.org/officeDocument/2006/relationships/slide" Target="slides/slide14.xml"/><Relationship Id="rId64" Type="http://schemas.openxmlformats.org/officeDocument/2006/relationships/font" Target="fonts/AtkinsonHyperlegible-italic.fntdata"/><Relationship Id="rId63" Type="http://schemas.openxmlformats.org/officeDocument/2006/relationships/font" Target="fonts/AtkinsonHyperlegible-bold.fntdata"/><Relationship Id="rId22" Type="http://schemas.openxmlformats.org/officeDocument/2006/relationships/slide" Target="slides/slide16.xml"/><Relationship Id="rId66" Type="http://schemas.openxmlformats.org/officeDocument/2006/relationships/font" Target="fonts/BebasNeue-regular.fntdata"/><Relationship Id="rId21" Type="http://schemas.openxmlformats.org/officeDocument/2006/relationships/slide" Target="slides/slide15.xml"/><Relationship Id="rId65" Type="http://schemas.openxmlformats.org/officeDocument/2006/relationships/font" Target="fonts/AtkinsonHyperlegible-boldItalic.fntdata"/><Relationship Id="rId24" Type="http://schemas.openxmlformats.org/officeDocument/2006/relationships/slide" Target="slides/slide18.xml"/><Relationship Id="rId68" Type="http://schemas.openxmlformats.org/officeDocument/2006/relationships/font" Target="fonts/PTSans-regular.fntdata"/><Relationship Id="rId23" Type="http://schemas.openxmlformats.org/officeDocument/2006/relationships/slide" Target="slides/slide17.xml"/><Relationship Id="rId67" Type="http://schemas.openxmlformats.org/officeDocument/2006/relationships/font" Target="fonts/YesevaOne-regular.fntdata"/><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TSans-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regular.fntdata"/><Relationship Id="rId50" Type="http://schemas.openxmlformats.org/officeDocument/2006/relationships/font" Target="fonts/ProximaNova-boldItalic.fntdata"/><Relationship Id="rId53" Type="http://schemas.openxmlformats.org/officeDocument/2006/relationships/font" Target="fonts/RobotoMedium-italic.fntdata"/><Relationship Id="rId52" Type="http://schemas.openxmlformats.org/officeDocument/2006/relationships/font" Target="fonts/RobotoMedium-bold.fntdata"/><Relationship Id="rId11" Type="http://schemas.openxmlformats.org/officeDocument/2006/relationships/slide" Target="slides/slide5.xml"/><Relationship Id="rId55" Type="http://schemas.openxmlformats.org/officeDocument/2006/relationships/font" Target="fonts/PlayfairDisplay-regular.fntdata"/><Relationship Id="rId10" Type="http://schemas.openxmlformats.org/officeDocument/2006/relationships/slide" Target="slides/slide4.xml"/><Relationship Id="rId54" Type="http://schemas.openxmlformats.org/officeDocument/2006/relationships/font" Target="fonts/RobotoMedium-boldItalic.fntdata"/><Relationship Id="rId13" Type="http://schemas.openxmlformats.org/officeDocument/2006/relationships/slide" Target="slides/slide7.xml"/><Relationship Id="rId57" Type="http://schemas.openxmlformats.org/officeDocument/2006/relationships/font" Target="fonts/PlayfairDisplay-italic.fntdata"/><Relationship Id="rId12" Type="http://schemas.openxmlformats.org/officeDocument/2006/relationships/slide" Target="slides/slide6.xml"/><Relationship Id="rId56" Type="http://schemas.openxmlformats.org/officeDocument/2006/relationships/font" Target="fonts/PlayfairDisplay-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PlayfairDisplay-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22.jpg>
</file>

<file path=ppt/media/image24.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7699ee339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7699ee339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8680c384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8680c384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8680c38407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18680c38407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184d99d1a72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184d99d1a72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2516e2bbe7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2516e2bbe7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2771ffdd328_1_27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2771ffdd328_1_27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2771ffdd328_1_13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2771ffdd328_1_13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2771ffdd328_1_13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2771ffdd328_1_13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2771ffdd328_1_13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2771ffdd328_1_13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2771ffdd328_1_139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2771ffdd328_1_139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g2771ffdd328_1_13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g2771ffdd328_1_13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2771ffdd328_1_14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2771ffdd328_1_14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4" name="Shape 7014"/>
        <p:cNvGrpSpPr/>
        <p:nvPr/>
      </p:nvGrpSpPr>
      <p:grpSpPr>
        <a:xfrm>
          <a:off x="0" y="0"/>
          <a:ext cx="0" cy="0"/>
          <a:chOff x="0" y="0"/>
          <a:chExt cx="0" cy="0"/>
        </a:xfrm>
      </p:grpSpPr>
      <p:sp>
        <p:nvSpPr>
          <p:cNvPr id="7015" name="Google Shape;7015;g2771ffdd328_1_20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6" name="Google Shape;7016;g2771ffdd328_1_20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1" name="Shape 7441"/>
        <p:cNvGrpSpPr/>
        <p:nvPr/>
      </p:nvGrpSpPr>
      <p:grpSpPr>
        <a:xfrm>
          <a:off x="0" y="0"/>
          <a:ext cx="0" cy="0"/>
          <a:chOff x="0" y="0"/>
          <a:chExt cx="0" cy="0"/>
        </a:xfrm>
      </p:grpSpPr>
      <p:sp>
        <p:nvSpPr>
          <p:cNvPr id="7442" name="Google Shape;7442;g2771ffdd328_1_20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3" name="Google Shape;7443;g2771ffdd328_1_20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4" name="Shape 7604"/>
        <p:cNvGrpSpPr/>
        <p:nvPr/>
      </p:nvGrpSpPr>
      <p:grpSpPr>
        <a:xfrm>
          <a:off x="0" y="0"/>
          <a:ext cx="0" cy="0"/>
          <a:chOff x="0" y="0"/>
          <a:chExt cx="0" cy="0"/>
        </a:xfrm>
      </p:grpSpPr>
      <p:sp>
        <p:nvSpPr>
          <p:cNvPr id="7605" name="Google Shape;7605;g2771ffdd328_1_20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6" name="Google Shape;7606;g2771ffdd328_1_20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6" name="Shape 8006"/>
        <p:cNvGrpSpPr/>
        <p:nvPr/>
      </p:nvGrpSpPr>
      <p:grpSpPr>
        <a:xfrm>
          <a:off x="0" y="0"/>
          <a:ext cx="0" cy="0"/>
          <a:chOff x="0" y="0"/>
          <a:chExt cx="0" cy="0"/>
        </a:xfrm>
      </p:grpSpPr>
      <p:sp>
        <p:nvSpPr>
          <p:cNvPr id="8007" name="Google Shape;8007;g2771ffdd328_1_21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8" name="Google Shape;8008;g2771ffdd328_1_21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7" name="Shape 8377"/>
        <p:cNvGrpSpPr/>
        <p:nvPr/>
      </p:nvGrpSpPr>
      <p:grpSpPr>
        <a:xfrm>
          <a:off x="0" y="0"/>
          <a:ext cx="0" cy="0"/>
          <a:chOff x="0" y="0"/>
          <a:chExt cx="0" cy="0"/>
        </a:xfrm>
      </p:grpSpPr>
      <p:sp>
        <p:nvSpPr>
          <p:cNvPr id="8378" name="Google Shape;8378;g2771ffdd328_1_2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9" name="Google Shape;8379;g2771ffdd328_1_2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9" name="Shape 8759"/>
        <p:cNvGrpSpPr/>
        <p:nvPr/>
      </p:nvGrpSpPr>
      <p:grpSpPr>
        <a:xfrm>
          <a:off x="0" y="0"/>
          <a:ext cx="0" cy="0"/>
          <a:chOff x="0" y="0"/>
          <a:chExt cx="0" cy="0"/>
        </a:xfrm>
      </p:grpSpPr>
      <p:sp>
        <p:nvSpPr>
          <p:cNvPr id="8760" name="Google Shape;8760;g2771ffdd328_1_21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61" name="Google Shape;8761;g2771ffdd328_1_21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0" name="Shape 9190"/>
        <p:cNvGrpSpPr/>
        <p:nvPr/>
      </p:nvGrpSpPr>
      <p:grpSpPr>
        <a:xfrm>
          <a:off x="0" y="0"/>
          <a:ext cx="0" cy="0"/>
          <a:chOff x="0" y="0"/>
          <a:chExt cx="0" cy="0"/>
        </a:xfrm>
      </p:grpSpPr>
      <p:sp>
        <p:nvSpPr>
          <p:cNvPr id="9191" name="Google Shape;9191;g2771ffdd328_1_22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2" name="Google Shape;9192;g2771ffdd328_1_22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3" name="Shape 9983"/>
        <p:cNvGrpSpPr/>
        <p:nvPr/>
      </p:nvGrpSpPr>
      <p:grpSpPr>
        <a:xfrm>
          <a:off x="0" y="0"/>
          <a:ext cx="0" cy="0"/>
          <a:chOff x="0" y="0"/>
          <a:chExt cx="0" cy="0"/>
        </a:xfrm>
      </p:grpSpPr>
      <p:sp>
        <p:nvSpPr>
          <p:cNvPr id="9984" name="Google Shape;9984;g2771ffdd328_1_23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5" name="Google Shape;9985;g2771ffdd328_1_23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4" name="Shape 10724"/>
        <p:cNvGrpSpPr/>
        <p:nvPr/>
      </p:nvGrpSpPr>
      <p:grpSpPr>
        <a:xfrm>
          <a:off x="0" y="0"/>
          <a:ext cx="0" cy="0"/>
          <a:chOff x="0" y="0"/>
          <a:chExt cx="0" cy="0"/>
        </a:xfrm>
      </p:grpSpPr>
      <p:sp>
        <p:nvSpPr>
          <p:cNvPr id="10725" name="Google Shape;10725;g2771ffdd328_1_23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6" name="Google Shape;10726;g2771ffdd328_1_23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17" name="Shape 11417"/>
        <p:cNvGrpSpPr/>
        <p:nvPr/>
      </p:nvGrpSpPr>
      <p:grpSpPr>
        <a:xfrm>
          <a:off x="0" y="0"/>
          <a:ext cx="0" cy="0"/>
          <a:chOff x="0" y="0"/>
          <a:chExt cx="0" cy="0"/>
        </a:xfrm>
      </p:grpSpPr>
      <p:sp>
        <p:nvSpPr>
          <p:cNvPr id="11418" name="Google Shape;11418;g2771ffdd328_1_24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9" name="Google Shape;11419;g2771ffdd328_1_24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9" name="Shape 11719"/>
        <p:cNvGrpSpPr/>
        <p:nvPr/>
      </p:nvGrpSpPr>
      <p:grpSpPr>
        <a:xfrm>
          <a:off x="0" y="0"/>
          <a:ext cx="0" cy="0"/>
          <a:chOff x="0" y="0"/>
          <a:chExt cx="0" cy="0"/>
        </a:xfrm>
      </p:grpSpPr>
      <p:sp>
        <p:nvSpPr>
          <p:cNvPr id="11720" name="Google Shape;11720;g2771ffdd328_1_24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21" name="Google Shape;11721;g2771ffdd328_1_24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59" name="Shape 12359"/>
        <p:cNvGrpSpPr/>
        <p:nvPr/>
      </p:nvGrpSpPr>
      <p:grpSpPr>
        <a:xfrm>
          <a:off x="0" y="0"/>
          <a:ext cx="0" cy="0"/>
          <a:chOff x="0" y="0"/>
          <a:chExt cx="0" cy="0"/>
        </a:xfrm>
      </p:grpSpPr>
      <p:sp>
        <p:nvSpPr>
          <p:cNvPr id="12360" name="Google Shape;12360;g2771ffdd328_1_27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61" name="Google Shape;12361;g2771ffdd328_1_27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777118a3b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777118a3b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10" name="Google Shape;10;p2"/>
          <p:cNvSpPr txBox="1"/>
          <p:nvPr>
            <p:ph type="ctrTitle"/>
          </p:nvPr>
        </p:nvSpPr>
        <p:spPr>
          <a:xfrm>
            <a:off x="3462725" y="1121425"/>
            <a:ext cx="4813200" cy="22317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3462725" y="3546275"/>
            <a:ext cx="45288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latin typeface="Atkinson Hyperlegible"/>
                <a:ea typeface="Atkinson Hyperlegible"/>
                <a:cs typeface="Atkinson Hyperlegible"/>
                <a:sym typeface="Atkinson Hyperlegibl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3" name="Shape 83"/>
        <p:cNvGrpSpPr/>
        <p:nvPr/>
      </p:nvGrpSpPr>
      <p:grpSpPr>
        <a:xfrm>
          <a:off x="0" y="0"/>
          <a:ext cx="0" cy="0"/>
          <a:chOff x="0" y="0"/>
          <a:chExt cx="0" cy="0"/>
        </a:xfrm>
      </p:grpSpPr>
      <p:pic>
        <p:nvPicPr>
          <p:cNvPr id="84" name="Google Shape;84;p11"/>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85" name="Google Shape;85;p11"/>
          <p:cNvSpPr txBox="1"/>
          <p:nvPr>
            <p:ph hasCustomPrompt="1" type="title"/>
          </p:nvPr>
        </p:nvSpPr>
        <p:spPr>
          <a:xfrm>
            <a:off x="1124700" y="1605338"/>
            <a:ext cx="6894600" cy="1193400"/>
          </a:xfrm>
          <a:prstGeom prst="rect">
            <a:avLst/>
          </a:prstGeom>
          <a:ln cap="flat" cmpd="sng" w="19050">
            <a:solidFill>
              <a:schemeClr val="lt2"/>
            </a:solidFill>
            <a:prstDash val="solid"/>
            <a:round/>
            <a:headEnd len="sm" w="sm" type="none"/>
            <a:tailEnd len="sm" w="sm" type="none"/>
          </a:ln>
        </p:spPr>
        <p:txBody>
          <a:bodyPr anchorCtr="0" anchor="b" bIns="91425" lIns="91425" spcFirstLastPara="1" rIns="91425" wrap="square" tIns="91425">
            <a:noAutofit/>
          </a:bodyPr>
          <a:lstStyle>
            <a:lvl1pPr lvl="0" algn="ctr">
              <a:spcBef>
                <a:spcPts val="0"/>
              </a:spcBef>
              <a:spcAft>
                <a:spcPts val="0"/>
              </a:spcAft>
              <a:buSzPts val="9600"/>
              <a:buNone/>
              <a:defRPr b="1" sz="74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idx="1" type="subTitle"/>
          </p:nvPr>
        </p:nvSpPr>
        <p:spPr>
          <a:xfrm>
            <a:off x="1124700" y="3041063"/>
            <a:ext cx="68946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7"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8" name="Shape 88"/>
        <p:cNvGrpSpPr/>
        <p:nvPr/>
      </p:nvGrpSpPr>
      <p:grpSpPr>
        <a:xfrm>
          <a:off x="0" y="0"/>
          <a:ext cx="0" cy="0"/>
          <a:chOff x="0" y="0"/>
          <a:chExt cx="0" cy="0"/>
        </a:xfrm>
      </p:grpSpPr>
      <p:pic>
        <p:nvPicPr>
          <p:cNvPr id="89" name="Google Shape;89;p13"/>
          <p:cNvPicPr preferRelativeResize="0"/>
          <p:nvPr/>
        </p:nvPicPr>
        <p:blipFill rotWithShape="1">
          <a:blip r:embed="rId2">
            <a:alphaModFix/>
          </a:blip>
          <a:srcRect b="4260" l="0" r="0" t="0"/>
          <a:stretch/>
        </p:blipFill>
        <p:spPr>
          <a:xfrm>
            <a:off x="0" y="0"/>
            <a:ext cx="9144000" cy="5143500"/>
          </a:xfrm>
          <a:prstGeom prst="rect">
            <a:avLst/>
          </a:prstGeom>
          <a:noFill/>
          <a:ln>
            <a:noFill/>
          </a:ln>
        </p:spPr>
      </p:pic>
      <p:grpSp>
        <p:nvGrpSpPr>
          <p:cNvPr id="90" name="Google Shape;90;p13"/>
          <p:cNvGrpSpPr/>
          <p:nvPr/>
        </p:nvGrpSpPr>
        <p:grpSpPr>
          <a:xfrm>
            <a:off x="-9877" y="0"/>
            <a:ext cx="9178100" cy="5156558"/>
            <a:chOff x="-9877" y="0"/>
            <a:chExt cx="9178100" cy="5156558"/>
          </a:xfrm>
        </p:grpSpPr>
        <p:grpSp>
          <p:nvGrpSpPr>
            <p:cNvPr id="91" name="Google Shape;91;p13"/>
            <p:cNvGrpSpPr/>
            <p:nvPr/>
          </p:nvGrpSpPr>
          <p:grpSpPr>
            <a:xfrm>
              <a:off x="-9877" y="0"/>
              <a:ext cx="1388125" cy="2534723"/>
              <a:chOff x="-9877" y="0"/>
              <a:chExt cx="1388125" cy="2534723"/>
            </a:xfrm>
          </p:grpSpPr>
          <p:pic>
            <p:nvPicPr>
              <p:cNvPr id="92" name="Google Shape;92;p13"/>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93" name="Google Shape;93;p13"/>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94" name="Google Shape;94;p13"/>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95" name="Google Shape;95;p13"/>
              <p:cNvPicPr preferRelativeResize="0"/>
              <p:nvPr/>
            </p:nvPicPr>
            <p:blipFill rotWithShape="1">
              <a:blip r:embed="rId5">
                <a:alphaModFix/>
              </a:blip>
              <a:srcRect b="50443" l="0" r="0" t="0"/>
              <a:stretch/>
            </p:blipFill>
            <p:spPr>
              <a:xfrm rot="5400000">
                <a:off x="-268127" y="1806250"/>
                <a:ext cx="959650" cy="443150"/>
              </a:xfrm>
              <a:prstGeom prst="rect">
                <a:avLst/>
              </a:prstGeom>
              <a:noFill/>
              <a:ln>
                <a:noFill/>
              </a:ln>
            </p:spPr>
          </p:pic>
          <p:pic>
            <p:nvPicPr>
              <p:cNvPr id="96" name="Google Shape;96;p13"/>
              <p:cNvPicPr preferRelativeResize="0"/>
              <p:nvPr/>
            </p:nvPicPr>
            <p:blipFill rotWithShape="1">
              <a:blip r:embed="rId3">
                <a:alphaModFix/>
              </a:blip>
              <a:srcRect b="50881" l="11254" r="13011" t="0"/>
              <a:stretch/>
            </p:blipFill>
            <p:spPr>
              <a:xfrm rot="5400000">
                <a:off x="-144290" y="2065436"/>
                <a:ext cx="603700" cy="334875"/>
              </a:xfrm>
              <a:prstGeom prst="rect">
                <a:avLst/>
              </a:prstGeom>
              <a:noFill/>
              <a:ln>
                <a:noFill/>
              </a:ln>
            </p:spPr>
          </p:pic>
        </p:grpSp>
        <p:grpSp>
          <p:nvGrpSpPr>
            <p:cNvPr id="97" name="Google Shape;97;p13"/>
            <p:cNvGrpSpPr/>
            <p:nvPr/>
          </p:nvGrpSpPr>
          <p:grpSpPr>
            <a:xfrm rot="10800000">
              <a:off x="7780098" y="2621835"/>
              <a:ext cx="1388125" cy="2534723"/>
              <a:chOff x="-9877" y="0"/>
              <a:chExt cx="1388125" cy="2534723"/>
            </a:xfrm>
          </p:grpSpPr>
          <p:pic>
            <p:nvPicPr>
              <p:cNvPr id="98" name="Google Shape;98;p13"/>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99" name="Google Shape;99;p13"/>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100" name="Google Shape;100;p13"/>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101" name="Google Shape;101;p13"/>
              <p:cNvPicPr preferRelativeResize="0"/>
              <p:nvPr/>
            </p:nvPicPr>
            <p:blipFill rotWithShape="1">
              <a:blip r:embed="rId5">
                <a:alphaModFix/>
              </a:blip>
              <a:srcRect b="50443" l="0" r="0" t="0"/>
              <a:stretch/>
            </p:blipFill>
            <p:spPr>
              <a:xfrm rot="5400000">
                <a:off x="-268127" y="1806250"/>
                <a:ext cx="959650" cy="443150"/>
              </a:xfrm>
              <a:prstGeom prst="rect">
                <a:avLst/>
              </a:prstGeom>
              <a:noFill/>
              <a:ln>
                <a:noFill/>
              </a:ln>
            </p:spPr>
          </p:pic>
          <p:pic>
            <p:nvPicPr>
              <p:cNvPr id="102" name="Google Shape;102;p13"/>
              <p:cNvPicPr preferRelativeResize="0"/>
              <p:nvPr/>
            </p:nvPicPr>
            <p:blipFill rotWithShape="1">
              <a:blip r:embed="rId3">
                <a:alphaModFix/>
              </a:blip>
              <a:srcRect b="50881" l="11254" r="13011" t="0"/>
              <a:stretch/>
            </p:blipFill>
            <p:spPr>
              <a:xfrm rot="5400000">
                <a:off x="-144290" y="2065436"/>
                <a:ext cx="603700" cy="334875"/>
              </a:xfrm>
              <a:prstGeom prst="rect">
                <a:avLst/>
              </a:prstGeom>
              <a:noFill/>
              <a:ln>
                <a:noFill/>
              </a:ln>
            </p:spPr>
          </p:pic>
        </p:grpSp>
      </p:grpSp>
      <p:sp>
        <p:nvSpPr>
          <p:cNvPr id="103" name="Google Shape;103;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4" name="Google Shape;104;p13"/>
          <p:cNvSpPr txBox="1"/>
          <p:nvPr>
            <p:ph hasCustomPrompt="1" idx="2" type="title"/>
          </p:nvPr>
        </p:nvSpPr>
        <p:spPr>
          <a:xfrm>
            <a:off x="1505400" y="1585550"/>
            <a:ext cx="734700" cy="630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p:nvPr>
            <p:ph hasCustomPrompt="1" idx="3" type="title"/>
          </p:nvPr>
        </p:nvSpPr>
        <p:spPr>
          <a:xfrm>
            <a:off x="1505400" y="3095166"/>
            <a:ext cx="734700" cy="630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hasCustomPrompt="1" idx="4" type="title"/>
          </p:nvPr>
        </p:nvSpPr>
        <p:spPr>
          <a:xfrm>
            <a:off x="4204675" y="1585558"/>
            <a:ext cx="734700" cy="630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hasCustomPrompt="1" idx="5" type="title"/>
          </p:nvPr>
        </p:nvSpPr>
        <p:spPr>
          <a:xfrm>
            <a:off x="4204675" y="3095166"/>
            <a:ext cx="734700" cy="630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p:nvPr>
            <p:ph hasCustomPrompt="1" idx="6" type="title"/>
          </p:nvPr>
        </p:nvSpPr>
        <p:spPr>
          <a:xfrm>
            <a:off x="6903950" y="1585558"/>
            <a:ext cx="734700" cy="630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hasCustomPrompt="1" idx="7" type="title"/>
          </p:nvPr>
        </p:nvSpPr>
        <p:spPr>
          <a:xfrm>
            <a:off x="6903950" y="3095166"/>
            <a:ext cx="734700" cy="630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idx="1" type="subTitle"/>
          </p:nvPr>
        </p:nvSpPr>
        <p:spPr>
          <a:xfrm>
            <a:off x="720000" y="2337950"/>
            <a:ext cx="2305500" cy="48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1" name="Google Shape;111;p13"/>
          <p:cNvSpPr txBox="1"/>
          <p:nvPr>
            <p:ph idx="8" type="subTitle"/>
          </p:nvPr>
        </p:nvSpPr>
        <p:spPr>
          <a:xfrm>
            <a:off x="3419275" y="2337950"/>
            <a:ext cx="2305500" cy="48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2" name="Google Shape;112;p13"/>
          <p:cNvSpPr txBox="1"/>
          <p:nvPr>
            <p:ph idx="9" type="subTitle"/>
          </p:nvPr>
        </p:nvSpPr>
        <p:spPr>
          <a:xfrm>
            <a:off x="6118550" y="2337950"/>
            <a:ext cx="2305500" cy="48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3" name="Google Shape;113;p13"/>
          <p:cNvSpPr txBox="1"/>
          <p:nvPr>
            <p:ph idx="13" type="subTitle"/>
          </p:nvPr>
        </p:nvSpPr>
        <p:spPr>
          <a:xfrm>
            <a:off x="720000" y="3847575"/>
            <a:ext cx="2305500" cy="48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4" name="Google Shape;114;p13"/>
          <p:cNvSpPr txBox="1"/>
          <p:nvPr>
            <p:ph idx="14" type="subTitle"/>
          </p:nvPr>
        </p:nvSpPr>
        <p:spPr>
          <a:xfrm>
            <a:off x="3419275" y="3847575"/>
            <a:ext cx="2305500" cy="48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5" name="Google Shape;115;p13"/>
          <p:cNvSpPr txBox="1"/>
          <p:nvPr>
            <p:ph idx="15" type="subTitle"/>
          </p:nvPr>
        </p:nvSpPr>
        <p:spPr>
          <a:xfrm>
            <a:off x="6118550" y="3847575"/>
            <a:ext cx="2305500" cy="48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16" name="Shape 116"/>
        <p:cNvGrpSpPr/>
        <p:nvPr/>
      </p:nvGrpSpPr>
      <p:grpSpPr>
        <a:xfrm>
          <a:off x="0" y="0"/>
          <a:ext cx="0" cy="0"/>
          <a:chOff x="0" y="0"/>
          <a:chExt cx="0" cy="0"/>
        </a:xfrm>
      </p:grpSpPr>
      <p:pic>
        <p:nvPicPr>
          <p:cNvPr id="117" name="Google Shape;117;p14"/>
          <p:cNvPicPr preferRelativeResize="0"/>
          <p:nvPr/>
        </p:nvPicPr>
        <p:blipFill rotWithShape="1">
          <a:blip r:embed="rId2">
            <a:alphaModFix/>
          </a:blip>
          <a:srcRect b="4260" l="0" r="0" t="0"/>
          <a:stretch/>
        </p:blipFill>
        <p:spPr>
          <a:xfrm>
            <a:off x="125" y="0"/>
            <a:ext cx="9144000" cy="5143500"/>
          </a:xfrm>
          <a:prstGeom prst="rect">
            <a:avLst/>
          </a:prstGeom>
          <a:noFill/>
          <a:ln>
            <a:noFill/>
          </a:ln>
        </p:spPr>
      </p:pic>
      <p:sp>
        <p:nvSpPr>
          <p:cNvPr id="118" name="Google Shape;118;p1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19" name="Google Shape;119;p14"/>
          <p:cNvGrpSpPr/>
          <p:nvPr/>
        </p:nvGrpSpPr>
        <p:grpSpPr>
          <a:xfrm flipH="1" rot="10800000">
            <a:off x="-9877" y="0"/>
            <a:ext cx="9154002" cy="5143508"/>
            <a:chOff x="-9877" y="0"/>
            <a:chExt cx="9154002" cy="5143508"/>
          </a:xfrm>
        </p:grpSpPr>
        <p:pic>
          <p:nvPicPr>
            <p:cNvPr id="120" name="Google Shape;120;p14"/>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121" name="Google Shape;121;p14"/>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122" name="Google Shape;122;p14"/>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123" name="Google Shape;123;p14"/>
            <p:cNvPicPr preferRelativeResize="0"/>
            <p:nvPr/>
          </p:nvPicPr>
          <p:blipFill rotWithShape="1">
            <a:blip r:embed="rId5">
              <a:alphaModFix/>
            </a:blip>
            <a:srcRect b="50443" l="0" r="0" t="0"/>
            <a:stretch/>
          </p:blipFill>
          <p:spPr>
            <a:xfrm rot="5400000">
              <a:off x="-171901" y="701525"/>
              <a:ext cx="602100" cy="278050"/>
            </a:xfrm>
            <a:prstGeom prst="rect">
              <a:avLst/>
            </a:prstGeom>
            <a:noFill/>
            <a:ln>
              <a:noFill/>
            </a:ln>
          </p:spPr>
        </p:pic>
        <p:pic>
          <p:nvPicPr>
            <p:cNvPr id="124" name="Google Shape;124;p14"/>
            <p:cNvPicPr preferRelativeResize="0"/>
            <p:nvPr/>
          </p:nvPicPr>
          <p:blipFill rotWithShape="1">
            <a:blip r:embed="rId3">
              <a:alphaModFix/>
            </a:blip>
            <a:srcRect b="50881" l="11254" r="13011" t="0"/>
            <a:stretch/>
          </p:blipFill>
          <p:spPr>
            <a:xfrm rot="5400000">
              <a:off x="-144290" y="1246411"/>
              <a:ext cx="603700" cy="334875"/>
            </a:xfrm>
            <a:prstGeom prst="rect">
              <a:avLst/>
            </a:prstGeom>
            <a:noFill/>
            <a:ln>
              <a:noFill/>
            </a:ln>
          </p:spPr>
        </p:pic>
        <p:pic>
          <p:nvPicPr>
            <p:cNvPr id="125" name="Google Shape;125;p14"/>
            <p:cNvPicPr preferRelativeResize="0"/>
            <p:nvPr/>
          </p:nvPicPr>
          <p:blipFill rotWithShape="1">
            <a:blip r:embed="rId3">
              <a:alphaModFix/>
            </a:blip>
            <a:srcRect b="50881" l="11254" r="13011" t="0"/>
            <a:stretch/>
          </p:blipFill>
          <p:spPr>
            <a:xfrm rot="-5400000">
              <a:off x="8555335" y="3857059"/>
              <a:ext cx="732625" cy="406375"/>
            </a:xfrm>
            <a:prstGeom prst="rect">
              <a:avLst/>
            </a:prstGeom>
            <a:noFill/>
            <a:ln>
              <a:noFill/>
            </a:ln>
          </p:spPr>
        </p:pic>
        <p:pic>
          <p:nvPicPr>
            <p:cNvPr id="126" name="Google Shape;126;p14"/>
            <p:cNvPicPr preferRelativeResize="0"/>
            <p:nvPr/>
          </p:nvPicPr>
          <p:blipFill rotWithShape="1">
            <a:blip r:embed="rId4">
              <a:alphaModFix/>
            </a:blip>
            <a:srcRect b="65415" l="0" r="5517" t="-40484"/>
            <a:stretch/>
          </p:blipFill>
          <p:spPr>
            <a:xfrm rot="-5400000">
              <a:off x="7501110" y="3212706"/>
              <a:ext cx="1865925" cy="1381525"/>
            </a:xfrm>
            <a:prstGeom prst="rect">
              <a:avLst/>
            </a:prstGeom>
            <a:noFill/>
            <a:ln>
              <a:noFill/>
            </a:ln>
          </p:spPr>
        </p:pic>
        <p:pic>
          <p:nvPicPr>
            <p:cNvPr id="127" name="Google Shape;127;p14"/>
            <p:cNvPicPr preferRelativeResize="0"/>
            <p:nvPr/>
          </p:nvPicPr>
          <p:blipFill rotWithShape="1">
            <a:blip r:embed="rId4">
              <a:alphaModFix/>
            </a:blip>
            <a:srcRect b="47015" l="48893" r="12333" t="1038"/>
            <a:stretch/>
          </p:blipFill>
          <p:spPr>
            <a:xfrm rot="-5400000">
              <a:off x="7874773" y="3893445"/>
              <a:ext cx="1112000" cy="1388125"/>
            </a:xfrm>
            <a:prstGeom prst="rect">
              <a:avLst/>
            </a:prstGeom>
            <a:noFill/>
            <a:ln>
              <a:noFill/>
            </a:ln>
          </p:spPr>
        </p:pic>
        <p:pic>
          <p:nvPicPr>
            <p:cNvPr id="128" name="Google Shape;128;p14"/>
            <p:cNvPicPr preferRelativeResize="0"/>
            <p:nvPr/>
          </p:nvPicPr>
          <p:blipFill rotWithShape="1">
            <a:blip r:embed="rId5">
              <a:alphaModFix/>
            </a:blip>
            <a:srcRect b="50443" l="50094" r="0" t="0"/>
            <a:stretch/>
          </p:blipFill>
          <p:spPr>
            <a:xfrm rot="-5400000">
              <a:off x="8683088" y="4682466"/>
              <a:ext cx="478925" cy="443150"/>
            </a:xfrm>
            <a:prstGeom prst="rect">
              <a:avLst/>
            </a:prstGeom>
            <a:noFill/>
            <a:ln>
              <a:noFill/>
            </a:ln>
          </p:spPr>
        </p:pic>
        <p:pic>
          <p:nvPicPr>
            <p:cNvPr id="129" name="Google Shape;129;p14"/>
            <p:cNvPicPr preferRelativeResize="0"/>
            <p:nvPr/>
          </p:nvPicPr>
          <p:blipFill rotWithShape="1">
            <a:blip r:embed="rId3">
              <a:alphaModFix/>
            </a:blip>
            <a:srcRect b="50881" l="11254" r="13011" t="0"/>
            <a:stretch/>
          </p:blipFill>
          <p:spPr>
            <a:xfrm rot="-5400000">
              <a:off x="8655548" y="2743197"/>
              <a:ext cx="603700" cy="334875"/>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0" name="Shape 130"/>
        <p:cNvGrpSpPr/>
        <p:nvPr/>
      </p:nvGrpSpPr>
      <p:grpSpPr>
        <a:xfrm>
          <a:off x="0" y="0"/>
          <a:ext cx="0" cy="0"/>
          <a:chOff x="0" y="0"/>
          <a:chExt cx="0" cy="0"/>
        </a:xfrm>
      </p:grpSpPr>
      <p:pic>
        <p:nvPicPr>
          <p:cNvPr id="131" name="Google Shape;131;p15"/>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132" name="Google Shape;132;p15"/>
          <p:cNvSpPr txBox="1"/>
          <p:nvPr>
            <p:ph type="title"/>
          </p:nvPr>
        </p:nvSpPr>
        <p:spPr>
          <a:xfrm>
            <a:off x="3683326" y="3176488"/>
            <a:ext cx="3818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33" name="Google Shape;133;p15"/>
          <p:cNvSpPr txBox="1"/>
          <p:nvPr>
            <p:ph idx="1" type="subTitle"/>
          </p:nvPr>
        </p:nvSpPr>
        <p:spPr>
          <a:xfrm>
            <a:off x="1641750" y="1435113"/>
            <a:ext cx="5860500" cy="1478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134" name="Shape 134"/>
        <p:cNvGrpSpPr/>
        <p:nvPr/>
      </p:nvGrpSpPr>
      <p:grpSpPr>
        <a:xfrm>
          <a:off x="0" y="0"/>
          <a:ext cx="0" cy="0"/>
          <a:chOff x="0" y="0"/>
          <a:chExt cx="0" cy="0"/>
        </a:xfrm>
      </p:grpSpPr>
      <p:pic>
        <p:nvPicPr>
          <p:cNvPr id="135" name="Google Shape;135;p16"/>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136" name="Google Shape;136;p16"/>
          <p:cNvSpPr txBox="1"/>
          <p:nvPr>
            <p:ph type="title"/>
          </p:nvPr>
        </p:nvSpPr>
        <p:spPr>
          <a:xfrm>
            <a:off x="713225" y="539500"/>
            <a:ext cx="2402100" cy="1146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7" name="Google Shape;137;p16"/>
          <p:cNvSpPr txBox="1"/>
          <p:nvPr>
            <p:ph idx="1" type="subTitle"/>
          </p:nvPr>
        </p:nvSpPr>
        <p:spPr>
          <a:xfrm>
            <a:off x="713225" y="1799350"/>
            <a:ext cx="2402100" cy="102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8" name="Google Shape;138;p16"/>
          <p:cNvSpPr/>
          <p:nvPr>
            <p:ph idx="2" type="pic"/>
          </p:nvPr>
        </p:nvSpPr>
        <p:spPr>
          <a:xfrm>
            <a:off x="5629675" y="539500"/>
            <a:ext cx="2801100" cy="4064700"/>
          </a:xfrm>
          <a:prstGeom prst="rect">
            <a:avLst/>
          </a:prstGeom>
          <a:noFill/>
          <a:ln>
            <a:noFill/>
          </a:ln>
        </p:spPr>
      </p:sp>
      <p:sp>
        <p:nvSpPr>
          <p:cNvPr id="139" name="Google Shape;139;p16"/>
          <p:cNvSpPr/>
          <p:nvPr>
            <p:ph idx="3" type="pic"/>
          </p:nvPr>
        </p:nvSpPr>
        <p:spPr>
          <a:xfrm>
            <a:off x="3171450" y="539500"/>
            <a:ext cx="2304300" cy="2285700"/>
          </a:xfrm>
          <a:prstGeom prst="rect">
            <a:avLst/>
          </a:prstGeom>
          <a:noFill/>
          <a:ln>
            <a:noFill/>
          </a:ln>
        </p:spPr>
      </p:sp>
      <p:sp>
        <p:nvSpPr>
          <p:cNvPr id="140" name="Google Shape;140;p16"/>
          <p:cNvSpPr/>
          <p:nvPr>
            <p:ph idx="4" type="pic"/>
          </p:nvPr>
        </p:nvSpPr>
        <p:spPr>
          <a:xfrm>
            <a:off x="713225" y="2953775"/>
            <a:ext cx="2304300" cy="1650300"/>
          </a:xfrm>
          <a:prstGeom prst="rect">
            <a:avLst/>
          </a:prstGeom>
          <a:noFill/>
          <a:ln>
            <a:noFill/>
          </a:ln>
        </p:spPr>
      </p:sp>
      <p:sp>
        <p:nvSpPr>
          <p:cNvPr id="141" name="Google Shape;141;p16"/>
          <p:cNvSpPr/>
          <p:nvPr>
            <p:ph idx="5" type="pic"/>
          </p:nvPr>
        </p:nvSpPr>
        <p:spPr>
          <a:xfrm>
            <a:off x="3171450" y="2953775"/>
            <a:ext cx="2304300" cy="16503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_1">
    <p:spTree>
      <p:nvGrpSpPr>
        <p:cNvPr id="142" name="Shape 142"/>
        <p:cNvGrpSpPr/>
        <p:nvPr/>
      </p:nvGrpSpPr>
      <p:grpSpPr>
        <a:xfrm>
          <a:off x="0" y="0"/>
          <a:ext cx="0" cy="0"/>
          <a:chOff x="0" y="0"/>
          <a:chExt cx="0" cy="0"/>
        </a:xfrm>
      </p:grpSpPr>
      <p:pic>
        <p:nvPicPr>
          <p:cNvPr id="143" name="Google Shape;143;p17"/>
          <p:cNvPicPr preferRelativeResize="0"/>
          <p:nvPr/>
        </p:nvPicPr>
        <p:blipFill rotWithShape="1">
          <a:blip r:embed="rId2">
            <a:alphaModFix/>
          </a:blip>
          <a:srcRect b="4260" l="0" r="0" t="0"/>
          <a:stretch/>
        </p:blipFill>
        <p:spPr>
          <a:xfrm>
            <a:off x="125" y="0"/>
            <a:ext cx="9144000" cy="5143500"/>
          </a:xfrm>
          <a:prstGeom prst="rect">
            <a:avLst/>
          </a:prstGeom>
          <a:noFill/>
          <a:ln>
            <a:noFill/>
          </a:ln>
        </p:spPr>
      </p:pic>
      <p:sp>
        <p:nvSpPr>
          <p:cNvPr id="144" name="Google Shape;144;p1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45" name="Google Shape;145;p17"/>
          <p:cNvGrpSpPr/>
          <p:nvPr/>
        </p:nvGrpSpPr>
        <p:grpSpPr>
          <a:xfrm flipH="1" rot="10800000">
            <a:off x="-9877" y="0"/>
            <a:ext cx="9154002" cy="5143508"/>
            <a:chOff x="-9877" y="0"/>
            <a:chExt cx="9154002" cy="5143508"/>
          </a:xfrm>
        </p:grpSpPr>
        <p:pic>
          <p:nvPicPr>
            <p:cNvPr id="146" name="Google Shape;146;p17"/>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147" name="Google Shape;147;p17"/>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148" name="Google Shape;148;p17"/>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149" name="Google Shape;149;p17"/>
            <p:cNvPicPr preferRelativeResize="0"/>
            <p:nvPr/>
          </p:nvPicPr>
          <p:blipFill rotWithShape="1">
            <a:blip r:embed="rId5">
              <a:alphaModFix/>
            </a:blip>
            <a:srcRect b="50443" l="0" r="0" t="0"/>
            <a:stretch/>
          </p:blipFill>
          <p:spPr>
            <a:xfrm rot="5400000">
              <a:off x="-171901" y="701525"/>
              <a:ext cx="602100" cy="278050"/>
            </a:xfrm>
            <a:prstGeom prst="rect">
              <a:avLst/>
            </a:prstGeom>
            <a:noFill/>
            <a:ln>
              <a:noFill/>
            </a:ln>
          </p:spPr>
        </p:pic>
        <p:pic>
          <p:nvPicPr>
            <p:cNvPr id="150" name="Google Shape;150;p17"/>
            <p:cNvPicPr preferRelativeResize="0"/>
            <p:nvPr/>
          </p:nvPicPr>
          <p:blipFill rotWithShape="1">
            <a:blip r:embed="rId3">
              <a:alphaModFix/>
            </a:blip>
            <a:srcRect b="50881" l="11254" r="13011" t="0"/>
            <a:stretch/>
          </p:blipFill>
          <p:spPr>
            <a:xfrm rot="5400000">
              <a:off x="-144290" y="1246411"/>
              <a:ext cx="603700" cy="334875"/>
            </a:xfrm>
            <a:prstGeom prst="rect">
              <a:avLst/>
            </a:prstGeom>
            <a:noFill/>
            <a:ln>
              <a:noFill/>
            </a:ln>
          </p:spPr>
        </p:pic>
        <p:pic>
          <p:nvPicPr>
            <p:cNvPr id="151" name="Google Shape;151;p17"/>
            <p:cNvPicPr preferRelativeResize="0"/>
            <p:nvPr/>
          </p:nvPicPr>
          <p:blipFill rotWithShape="1">
            <a:blip r:embed="rId3">
              <a:alphaModFix/>
            </a:blip>
            <a:srcRect b="50881" l="11254" r="13011" t="0"/>
            <a:stretch/>
          </p:blipFill>
          <p:spPr>
            <a:xfrm rot="-5400000">
              <a:off x="8555335" y="3857059"/>
              <a:ext cx="732625" cy="406375"/>
            </a:xfrm>
            <a:prstGeom prst="rect">
              <a:avLst/>
            </a:prstGeom>
            <a:noFill/>
            <a:ln>
              <a:noFill/>
            </a:ln>
          </p:spPr>
        </p:pic>
        <p:pic>
          <p:nvPicPr>
            <p:cNvPr id="152" name="Google Shape;152;p17"/>
            <p:cNvPicPr preferRelativeResize="0"/>
            <p:nvPr/>
          </p:nvPicPr>
          <p:blipFill rotWithShape="1">
            <a:blip r:embed="rId4">
              <a:alphaModFix/>
            </a:blip>
            <a:srcRect b="65415" l="0" r="5517" t="-40484"/>
            <a:stretch/>
          </p:blipFill>
          <p:spPr>
            <a:xfrm rot="-5400000">
              <a:off x="7501110" y="3212706"/>
              <a:ext cx="1865925" cy="1381525"/>
            </a:xfrm>
            <a:prstGeom prst="rect">
              <a:avLst/>
            </a:prstGeom>
            <a:noFill/>
            <a:ln>
              <a:noFill/>
            </a:ln>
          </p:spPr>
        </p:pic>
        <p:pic>
          <p:nvPicPr>
            <p:cNvPr id="153" name="Google Shape;153;p17"/>
            <p:cNvPicPr preferRelativeResize="0"/>
            <p:nvPr/>
          </p:nvPicPr>
          <p:blipFill rotWithShape="1">
            <a:blip r:embed="rId4">
              <a:alphaModFix/>
            </a:blip>
            <a:srcRect b="47015" l="48893" r="12333" t="1038"/>
            <a:stretch/>
          </p:blipFill>
          <p:spPr>
            <a:xfrm rot="-5400000">
              <a:off x="7874773" y="3893445"/>
              <a:ext cx="1112000" cy="1388125"/>
            </a:xfrm>
            <a:prstGeom prst="rect">
              <a:avLst/>
            </a:prstGeom>
            <a:noFill/>
            <a:ln>
              <a:noFill/>
            </a:ln>
          </p:spPr>
        </p:pic>
        <p:pic>
          <p:nvPicPr>
            <p:cNvPr id="154" name="Google Shape;154;p17"/>
            <p:cNvPicPr preferRelativeResize="0"/>
            <p:nvPr/>
          </p:nvPicPr>
          <p:blipFill rotWithShape="1">
            <a:blip r:embed="rId5">
              <a:alphaModFix/>
            </a:blip>
            <a:srcRect b="50443" l="50094" r="0" t="0"/>
            <a:stretch/>
          </p:blipFill>
          <p:spPr>
            <a:xfrm rot="-5400000">
              <a:off x="8683088" y="4682466"/>
              <a:ext cx="478925" cy="443150"/>
            </a:xfrm>
            <a:prstGeom prst="rect">
              <a:avLst/>
            </a:prstGeom>
            <a:noFill/>
            <a:ln>
              <a:noFill/>
            </a:ln>
          </p:spPr>
        </p:pic>
        <p:pic>
          <p:nvPicPr>
            <p:cNvPr id="155" name="Google Shape;155;p17"/>
            <p:cNvPicPr preferRelativeResize="0"/>
            <p:nvPr/>
          </p:nvPicPr>
          <p:blipFill rotWithShape="1">
            <a:blip r:embed="rId3">
              <a:alphaModFix/>
            </a:blip>
            <a:srcRect b="50881" l="11254" r="13011" t="0"/>
            <a:stretch/>
          </p:blipFill>
          <p:spPr>
            <a:xfrm rot="-5400000">
              <a:off x="8655548" y="2743197"/>
              <a:ext cx="603700" cy="334875"/>
            </a:xfrm>
            <a:prstGeom prst="rect">
              <a:avLst/>
            </a:prstGeom>
            <a:noFill/>
            <a:ln>
              <a:noFill/>
            </a:ln>
          </p:spPr>
        </p:pic>
      </p:grpSp>
      <p:sp>
        <p:nvSpPr>
          <p:cNvPr id="156" name="Google Shape;156;p17"/>
          <p:cNvSpPr txBox="1"/>
          <p:nvPr>
            <p:ph idx="1" type="subTitle"/>
          </p:nvPr>
        </p:nvSpPr>
        <p:spPr>
          <a:xfrm>
            <a:off x="720000" y="1206950"/>
            <a:ext cx="7704000" cy="264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1600"/>
              </a:spcBef>
              <a:spcAft>
                <a:spcPts val="0"/>
              </a:spcAft>
              <a:buSzPts val="1200"/>
              <a:buChar char="■"/>
              <a:defRPr/>
            </a:lvl3pPr>
            <a:lvl4pPr lvl="3" rtl="0" algn="ctr">
              <a:lnSpc>
                <a:spcPct val="100000"/>
              </a:lnSpc>
              <a:spcBef>
                <a:spcPts val="1600"/>
              </a:spcBef>
              <a:spcAft>
                <a:spcPts val="0"/>
              </a:spcAft>
              <a:buSzPts val="1200"/>
              <a:buChar char="●"/>
              <a:defRPr/>
            </a:lvl4pPr>
            <a:lvl5pPr lvl="4" rtl="0" algn="ctr">
              <a:lnSpc>
                <a:spcPct val="100000"/>
              </a:lnSpc>
              <a:spcBef>
                <a:spcPts val="1600"/>
              </a:spcBef>
              <a:spcAft>
                <a:spcPts val="0"/>
              </a:spcAft>
              <a:buSzPts val="1200"/>
              <a:buChar char="○"/>
              <a:defRPr/>
            </a:lvl5pPr>
            <a:lvl6pPr lvl="5" rtl="0" algn="ctr">
              <a:lnSpc>
                <a:spcPct val="100000"/>
              </a:lnSpc>
              <a:spcBef>
                <a:spcPts val="1600"/>
              </a:spcBef>
              <a:spcAft>
                <a:spcPts val="0"/>
              </a:spcAft>
              <a:buSzPts val="1200"/>
              <a:buChar char="■"/>
              <a:defRPr/>
            </a:lvl6pPr>
            <a:lvl7pPr lvl="6" rtl="0" algn="ctr">
              <a:lnSpc>
                <a:spcPct val="100000"/>
              </a:lnSpc>
              <a:spcBef>
                <a:spcPts val="1600"/>
              </a:spcBef>
              <a:spcAft>
                <a:spcPts val="0"/>
              </a:spcAft>
              <a:buSzPts val="1200"/>
              <a:buChar char="●"/>
              <a:defRPr/>
            </a:lvl7pPr>
            <a:lvl8pPr lvl="7" rtl="0" algn="ctr">
              <a:lnSpc>
                <a:spcPct val="100000"/>
              </a:lnSpc>
              <a:spcBef>
                <a:spcPts val="1600"/>
              </a:spcBef>
              <a:spcAft>
                <a:spcPts val="0"/>
              </a:spcAft>
              <a:buSzPts val="1200"/>
              <a:buChar char="○"/>
              <a:defRPr/>
            </a:lvl8pPr>
            <a:lvl9pPr lvl="8" rtl="0" algn="ctr">
              <a:lnSpc>
                <a:spcPct val="100000"/>
              </a:lnSpc>
              <a:spcBef>
                <a:spcPts val="1600"/>
              </a:spcBef>
              <a:spcAft>
                <a:spcPts val="1600"/>
              </a:spcAft>
              <a:buSzPts val="12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7" name="Shape 157"/>
        <p:cNvGrpSpPr/>
        <p:nvPr/>
      </p:nvGrpSpPr>
      <p:grpSpPr>
        <a:xfrm>
          <a:off x="0" y="0"/>
          <a:ext cx="0" cy="0"/>
          <a:chOff x="0" y="0"/>
          <a:chExt cx="0" cy="0"/>
        </a:xfrm>
      </p:grpSpPr>
      <p:pic>
        <p:nvPicPr>
          <p:cNvPr id="158" name="Google Shape;158;p18"/>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159" name="Google Shape;159;p1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0" name="Google Shape;160;p18"/>
          <p:cNvSpPr txBox="1"/>
          <p:nvPr>
            <p:ph idx="1" type="subTitle"/>
          </p:nvPr>
        </p:nvSpPr>
        <p:spPr>
          <a:xfrm>
            <a:off x="845776" y="2691250"/>
            <a:ext cx="2230200" cy="127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1" name="Google Shape;161;p18"/>
          <p:cNvSpPr txBox="1"/>
          <p:nvPr>
            <p:ph idx="2" type="subTitle"/>
          </p:nvPr>
        </p:nvSpPr>
        <p:spPr>
          <a:xfrm>
            <a:off x="3456897" y="2691250"/>
            <a:ext cx="2230200" cy="127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2" name="Google Shape;162;p18"/>
          <p:cNvSpPr txBox="1"/>
          <p:nvPr>
            <p:ph idx="3" type="subTitle"/>
          </p:nvPr>
        </p:nvSpPr>
        <p:spPr>
          <a:xfrm>
            <a:off x="6068024" y="2691250"/>
            <a:ext cx="2230200" cy="127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3" name="Google Shape;163;p18"/>
          <p:cNvSpPr txBox="1"/>
          <p:nvPr>
            <p:ph idx="4" type="subTitle"/>
          </p:nvPr>
        </p:nvSpPr>
        <p:spPr>
          <a:xfrm>
            <a:off x="845778" y="2225040"/>
            <a:ext cx="22302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4" name="Google Shape;164;p18"/>
          <p:cNvSpPr txBox="1"/>
          <p:nvPr>
            <p:ph idx="5" type="subTitle"/>
          </p:nvPr>
        </p:nvSpPr>
        <p:spPr>
          <a:xfrm>
            <a:off x="3456901" y="2225040"/>
            <a:ext cx="22302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5" name="Google Shape;165;p18"/>
          <p:cNvSpPr txBox="1"/>
          <p:nvPr>
            <p:ph idx="6" type="subTitle"/>
          </p:nvPr>
        </p:nvSpPr>
        <p:spPr>
          <a:xfrm>
            <a:off x="6068023" y="2225040"/>
            <a:ext cx="22302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66" name="Google Shape;166;p18"/>
          <p:cNvGrpSpPr/>
          <p:nvPr/>
        </p:nvGrpSpPr>
        <p:grpSpPr>
          <a:xfrm flipH="1" rot="10800000">
            <a:off x="-9877" y="0"/>
            <a:ext cx="9178100" cy="5156558"/>
            <a:chOff x="-9877" y="0"/>
            <a:chExt cx="9178100" cy="5156558"/>
          </a:xfrm>
        </p:grpSpPr>
        <p:grpSp>
          <p:nvGrpSpPr>
            <p:cNvPr id="167" name="Google Shape;167;p18"/>
            <p:cNvGrpSpPr/>
            <p:nvPr/>
          </p:nvGrpSpPr>
          <p:grpSpPr>
            <a:xfrm>
              <a:off x="-9877" y="0"/>
              <a:ext cx="1388125" cy="2534723"/>
              <a:chOff x="-9877" y="0"/>
              <a:chExt cx="1388125" cy="2534723"/>
            </a:xfrm>
          </p:grpSpPr>
          <p:pic>
            <p:nvPicPr>
              <p:cNvPr id="168" name="Google Shape;168;p18"/>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169" name="Google Shape;169;p18"/>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170" name="Google Shape;170;p18"/>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171" name="Google Shape;171;p18"/>
              <p:cNvPicPr preferRelativeResize="0"/>
              <p:nvPr/>
            </p:nvPicPr>
            <p:blipFill rotWithShape="1">
              <a:blip r:embed="rId5">
                <a:alphaModFix/>
              </a:blip>
              <a:srcRect b="50443" l="0" r="0" t="0"/>
              <a:stretch/>
            </p:blipFill>
            <p:spPr>
              <a:xfrm rot="5400000">
                <a:off x="-268127" y="1806250"/>
                <a:ext cx="959650" cy="443150"/>
              </a:xfrm>
              <a:prstGeom prst="rect">
                <a:avLst/>
              </a:prstGeom>
              <a:noFill/>
              <a:ln>
                <a:noFill/>
              </a:ln>
            </p:spPr>
          </p:pic>
          <p:pic>
            <p:nvPicPr>
              <p:cNvPr id="172" name="Google Shape;172;p18"/>
              <p:cNvPicPr preferRelativeResize="0"/>
              <p:nvPr/>
            </p:nvPicPr>
            <p:blipFill rotWithShape="1">
              <a:blip r:embed="rId3">
                <a:alphaModFix/>
              </a:blip>
              <a:srcRect b="50881" l="11254" r="13011" t="0"/>
              <a:stretch/>
            </p:blipFill>
            <p:spPr>
              <a:xfrm rot="5400000">
                <a:off x="-144290" y="2065436"/>
                <a:ext cx="603700" cy="334875"/>
              </a:xfrm>
              <a:prstGeom prst="rect">
                <a:avLst/>
              </a:prstGeom>
              <a:noFill/>
              <a:ln>
                <a:noFill/>
              </a:ln>
            </p:spPr>
          </p:pic>
        </p:grpSp>
        <p:grpSp>
          <p:nvGrpSpPr>
            <p:cNvPr id="173" name="Google Shape;173;p18"/>
            <p:cNvGrpSpPr/>
            <p:nvPr/>
          </p:nvGrpSpPr>
          <p:grpSpPr>
            <a:xfrm rot="10800000">
              <a:off x="7780098" y="2621835"/>
              <a:ext cx="1388125" cy="2534723"/>
              <a:chOff x="-9877" y="0"/>
              <a:chExt cx="1388125" cy="2534723"/>
            </a:xfrm>
          </p:grpSpPr>
          <p:pic>
            <p:nvPicPr>
              <p:cNvPr id="174" name="Google Shape;174;p18"/>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175" name="Google Shape;175;p18"/>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176" name="Google Shape;176;p18"/>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177" name="Google Shape;177;p18"/>
              <p:cNvPicPr preferRelativeResize="0"/>
              <p:nvPr/>
            </p:nvPicPr>
            <p:blipFill rotWithShape="1">
              <a:blip r:embed="rId5">
                <a:alphaModFix/>
              </a:blip>
              <a:srcRect b="50443" l="0" r="0" t="0"/>
              <a:stretch/>
            </p:blipFill>
            <p:spPr>
              <a:xfrm rot="5400000">
                <a:off x="-268127" y="1806250"/>
                <a:ext cx="959650" cy="443150"/>
              </a:xfrm>
              <a:prstGeom prst="rect">
                <a:avLst/>
              </a:prstGeom>
              <a:noFill/>
              <a:ln>
                <a:noFill/>
              </a:ln>
            </p:spPr>
          </p:pic>
          <p:pic>
            <p:nvPicPr>
              <p:cNvPr id="178" name="Google Shape;178;p18"/>
              <p:cNvPicPr preferRelativeResize="0"/>
              <p:nvPr/>
            </p:nvPicPr>
            <p:blipFill rotWithShape="1">
              <a:blip r:embed="rId3">
                <a:alphaModFix/>
              </a:blip>
              <a:srcRect b="50881" l="11254" r="13011" t="0"/>
              <a:stretch/>
            </p:blipFill>
            <p:spPr>
              <a:xfrm rot="5400000">
                <a:off x="-144290" y="2065436"/>
                <a:ext cx="603700" cy="334875"/>
              </a:xfrm>
              <a:prstGeom prst="rect">
                <a:avLst/>
              </a:prstGeom>
              <a:noFill/>
              <a:ln>
                <a:noFill/>
              </a:ln>
            </p:spPr>
          </p:pic>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79" name="Shape 179"/>
        <p:cNvGrpSpPr/>
        <p:nvPr/>
      </p:nvGrpSpPr>
      <p:grpSpPr>
        <a:xfrm>
          <a:off x="0" y="0"/>
          <a:ext cx="0" cy="0"/>
          <a:chOff x="0" y="0"/>
          <a:chExt cx="0" cy="0"/>
        </a:xfrm>
      </p:grpSpPr>
      <p:pic>
        <p:nvPicPr>
          <p:cNvPr id="180" name="Google Shape;180;p19"/>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181" name="Google Shape;181;p19"/>
          <p:cNvSpPr txBox="1"/>
          <p:nvPr>
            <p:ph type="title"/>
          </p:nvPr>
        </p:nvSpPr>
        <p:spPr>
          <a:xfrm>
            <a:off x="720000" y="539496"/>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2" name="Google Shape;182;p19"/>
          <p:cNvSpPr txBox="1"/>
          <p:nvPr>
            <p:ph idx="1" type="subTitle"/>
          </p:nvPr>
        </p:nvSpPr>
        <p:spPr>
          <a:xfrm>
            <a:off x="1600324" y="196775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3" name="Google Shape;183;p19"/>
          <p:cNvSpPr txBox="1"/>
          <p:nvPr>
            <p:ph idx="2" type="subTitle"/>
          </p:nvPr>
        </p:nvSpPr>
        <p:spPr>
          <a:xfrm>
            <a:off x="5613000" y="196775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4" name="Google Shape;184;p19"/>
          <p:cNvSpPr txBox="1"/>
          <p:nvPr>
            <p:ph idx="3" type="subTitle"/>
          </p:nvPr>
        </p:nvSpPr>
        <p:spPr>
          <a:xfrm>
            <a:off x="1600324" y="355212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5" name="Google Shape;185;p19"/>
          <p:cNvSpPr txBox="1"/>
          <p:nvPr>
            <p:ph idx="4" type="subTitle"/>
          </p:nvPr>
        </p:nvSpPr>
        <p:spPr>
          <a:xfrm>
            <a:off x="5613000" y="355212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6" name="Google Shape;186;p19"/>
          <p:cNvSpPr txBox="1"/>
          <p:nvPr>
            <p:ph idx="5" type="subTitle"/>
          </p:nvPr>
        </p:nvSpPr>
        <p:spPr>
          <a:xfrm>
            <a:off x="1600324" y="1522000"/>
            <a:ext cx="28110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7" name="Google Shape;187;p19"/>
          <p:cNvSpPr txBox="1"/>
          <p:nvPr>
            <p:ph idx="6" type="subTitle"/>
          </p:nvPr>
        </p:nvSpPr>
        <p:spPr>
          <a:xfrm>
            <a:off x="1600324" y="3106450"/>
            <a:ext cx="28110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8" name="Google Shape;188;p19"/>
          <p:cNvSpPr txBox="1"/>
          <p:nvPr>
            <p:ph idx="7" type="subTitle"/>
          </p:nvPr>
        </p:nvSpPr>
        <p:spPr>
          <a:xfrm>
            <a:off x="5612974" y="1522000"/>
            <a:ext cx="28110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9" name="Google Shape;189;p19"/>
          <p:cNvSpPr txBox="1"/>
          <p:nvPr>
            <p:ph idx="8" type="subTitle"/>
          </p:nvPr>
        </p:nvSpPr>
        <p:spPr>
          <a:xfrm>
            <a:off x="5612974" y="3106450"/>
            <a:ext cx="28110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90" name="Google Shape;190;p19"/>
          <p:cNvGrpSpPr/>
          <p:nvPr/>
        </p:nvGrpSpPr>
        <p:grpSpPr>
          <a:xfrm>
            <a:off x="-9877" y="0"/>
            <a:ext cx="9134712" cy="5143508"/>
            <a:chOff x="-9877" y="0"/>
            <a:chExt cx="9134712" cy="5143508"/>
          </a:xfrm>
        </p:grpSpPr>
        <p:grpSp>
          <p:nvGrpSpPr>
            <p:cNvPr id="191" name="Google Shape;191;p19"/>
            <p:cNvGrpSpPr/>
            <p:nvPr/>
          </p:nvGrpSpPr>
          <p:grpSpPr>
            <a:xfrm>
              <a:off x="-9877" y="0"/>
              <a:ext cx="1388125" cy="2507650"/>
              <a:chOff x="-9877" y="0"/>
              <a:chExt cx="1388125" cy="2507650"/>
            </a:xfrm>
          </p:grpSpPr>
          <p:pic>
            <p:nvPicPr>
              <p:cNvPr id="192" name="Google Shape;192;p19"/>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193" name="Google Shape;193;p19"/>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194" name="Google Shape;194;p19"/>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195" name="Google Shape;195;p19"/>
              <p:cNvPicPr preferRelativeResize="0"/>
              <p:nvPr/>
            </p:nvPicPr>
            <p:blipFill rotWithShape="1">
              <a:blip r:embed="rId5">
                <a:alphaModFix/>
              </a:blip>
              <a:srcRect b="50443" l="0" r="0" t="0"/>
              <a:stretch/>
            </p:blipFill>
            <p:spPr>
              <a:xfrm rot="5400000">
                <a:off x="-268127" y="1806250"/>
                <a:ext cx="959650" cy="443150"/>
              </a:xfrm>
              <a:prstGeom prst="rect">
                <a:avLst/>
              </a:prstGeom>
              <a:noFill/>
              <a:ln>
                <a:noFill/>
              </a:ln>
            </p:spPr>
          </p:pic>
          <p:pic>
            <p:nvPicPr>
              <p:cNvPr id="196" name="Google Shape;196;p19"/>
              <p:cNvPicPr preferRelativeResize="0"/>
              <p:nvPr/>
            </p:nvPicPr>
            <p:blipFill rotWithShape="1">
              <a:blip r:embed="rId3">
                <a:alphaModFix/>
              </a:blip>
              <a:srcRect b="50881" l="11254" r="13011" t="0"/>
              <a:stretch/>
            </p:blipFill>
            <p:spPr>
              <a:xfrm rot="5400000">
                <a:off x="-144290" y="1246411"/>
                <a:ext cx="603700" cy="334875"/>
              </a:xfrm>
              <a:prstGeom prst="rect">
                <a:avLst/>
              </a:prstGeom>
              <a:noFill/>
              <a:ln>
                <a:noFill/>
              </a:ln>
            </p:spPr>
          </p:pic>
        </p:grpSp>
        <p:grpSp>
          <p:nvGrpSpPr>
            <p:cNvPr id="197" name="Google Shape;197;p19"/>
            <p:cNvGrpSpPr/>
            <p:nvPr/>
          </p:nvGrpSpPr>
          <p:grpSpPr>
            <a:xfrm>
              <a:off x="7736710" y="2608785"/>
              <a:ext cx="1388125" cy="2534723"/>
              <a:chOff x="7736710" y="2608785"/>
              <a:chExt cx="1388125" cy="2534723"/>
            </a:xfrm>
          </p:grpSpPr>
          <p:pic>
            <p:nvPicPr>
              <p:cNvPr id="198" name="Google Shape;198;p19"/>
              <p:cNvPicPr preferRelativeResize="0"/>
              <p:nvPr/>
            </p:nvPicPr>
            <p:blipFill rotWithShape="1">
              <a:blip r:embed="rId3">
                <a:alphaModFix/>
              </a:blip>
              <a:srcRect b="50881" l="11254" r="13011" t="0"/>
              <a:stretch/>
            </p:blipFill>
            <p:spPr>
              <a:xfrm rot="-5400000">
                <a:off x="8555335" y="3857059"/>
                <a:ext cx="732625" cy="406375"/>
              </a:xfrm>
              <a:prstGeom prst="rect">
                <a:avLst/>
              </a:prstGeom>
              <a:noFill/>
              <a:ln>
                <a:noFill/>
              </a:ln>
            </p:spPr>
          </p:pic>
          <p:pic>
            <p:nvPicPr>
              <p:cNvPr id="199" name="Google Shape;199;p19"/>
              <p:cNvPicPr preferRelativeResize="0"/>
              <p:nvPr/>
            </p:nvPicPr>
            <p:blipFill rotWithShape="1">
              <a:blip r:embed="rId4">
                <a:alphaModFix/>
              </a:blip>
              <a:srcRect b="65415" l="0" r="5517" t="-40484"/>
              <a:stretch/>
            </p:blipFill>
            <p:spPr>
              <a:xfrm rot="-5400000">
                <a:off x="7501110" y="3212706"/>
                <a:ext cx="1865925" cy="1381525"/>
              </a:xfrm>
              <a:prstGeom prst="rect">
                <a:avLst/>
              </a:prstGeom>
              <a:noFill/>
              <a:ln>
                <a:noFill/>
              </a:ln>
            </p:spPr>
          </p:pic>
          <p:pic>
            <p:nvPicPr>
              <p:cNvPr id="200" name="Google Shape;200;p19"/>
              <p:cNvPicPr preferRelativeResize="0"/>
              <p:nvPr/>
            </p:nvPicPr>
            <p:blipFill rotWithShape="1">
              <a:blip r:embed="rId4">
                <a:alphaModFix/>
              </a:blip>
              <a:srcRect b="47015" l="48893" r="12333" t="1038"/>
              <a:stretch/>
            </p:blipFill>
            <p:spPr>
              <a:xfrm rot="-5400000">
                <a:off x="7874773" y="3893445"/>
                <a:ext cx="1112000" cy="1388125"/>
              </a:xfrm>
              <a:prstGeom prst="rect">
                <a:avLst/>
              </a:prstGeom>
              <a:noFill/>
              <a:ln>
                <a:noFill/>
              </a:ln>
            </p:spPr>
          </p:pic>
          <p:pic>
            <p:nvPicPr>
              <p:cNvPr id="201" name="Google Shape;201;p19"/>
              <p:cNvPicPr preferRelativeResize="0"/>
              <p:nvPr/>
            </p:nvPicPr>
            <p:blipFill rotWithShape="1">
              <a:blip r:embed="rId5">
                <a:alphaModFix/>
              </a:blip>
              <a:srcRect b="50443" l="0" r="0" t="0"/>
              <a:stretch/>
            </p:blipFill>
            <p:spPr>
              <a:xfrm rot="-5400000">
                <a:off x="8423435" y="4382433"/>
                <a:ext cx="959650" cy="443150"/>
              </a:xfrm>
              <a:prstGeom prst="rect">
                <a:avLst/>
              </a:prstGeom>
              <a:noFill/>
              <a:ln>
                <a:noFill/>
              </a:ln>
            </p:spPr>
          </p:pic>
          <p:pic>
            <p:nvPicPr>
              <p:cNvPr id="202" name="Google Shape;202;p19"/>
              <p:cNvPicPr preferRelativeResize="0"/>
              <p:nvPr/>
            </p:nvPicPr>
            <p:blipFill rotWithShape="1">
              <a:blip r:embed="rId3">
                <a:alphaModFix/>
              </a:blip>
              <a:srcRect b="50881" l="11254" r="13011" t="0"/>
              <a:stretch/>
            </p:blipFill>
            <p:spPr>
              <a:xfrm rot="-5400000">
                <a:off x="8655548" y="2743197"/>
                <a:ext cx="603700" cy="334875"/>
              </a:xfrm>
              <a:prstGeom prst="rect">
                <a:avLst/>
              </a:prstGeom>
              <a:noFill/>
              <a:ln>
                <a:noFill/>
              </a:ln>
            </p:spPr>
          </p:pic>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03" name="Shape 203"/>
        <p:cNvGrpSpPr/>
        <p:nvPr/>
      </p:nvGrpSpPr>
      <p:grpSpPr>
        <a:xfrm>
          <a:off x="0" y="0"/>
          <a:ext cx="0" cy="0"/>
          <a:chOff x="0" y="0"/>
          <a:chExt cx="0" cy="0"/>
        </a:xfrm>
      </p:grpSpPr>
      <p:pic>
        <p:nvPicPr>
          <p:cNvPr id="204" name="Google Shape;204;p20"/>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205" name="Google Shape;205;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6" name="Google Shape;206;p20"/>
          <p:cNvSpPr txBox="1"/>
          <p:nvPr>
            <p:ph idx="1" type="subTitle"/>
          </p:nvPr>
        </p:nvSpPr>
        <p:spPr>
          <a:xfrm>
            <a:off x="796200" y="1802471"/>
            <a:ext cx="23973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7" name="Google Shape;207;p20"/>
          <p:cNvSpPr txBox="1"/>
          <p:nvPr>
            <p:ph idx="2" type="subTitle"/>
          </p:nvPr>
        </p:nvSpPr>
        <p:spPr>
          <a:xfrm>
            <a:off x="3373350" y="1802471"/>
            <a:ext cx="23973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8" name="Google Shape;208;p20"/>
          <p:cNvSpPr txBox="1"/>
          <p:nvPr>
            <p:ph idx="3" type="subTitle"/>
          </p:nvPr>
        </p:nvSpPr>
        <p:spPr>
          <a:xfrm>
            <a:off x="796200" y="3529550"/>
            <a:ext cx="23973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9" name="Google Shape;209;p20"/>
          <p:cNvSpPr txBox="1"/>
          <p:nvPr>
            <p:ph idx="4" type="subTitle"/>
          </p:nvPr>
        </p:nvSpPr>
        <p:spPr>
          <a:xfrm>
            <a:off x="3373350" y="3529550"/>
            <a:ext cx="23973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10" name="Google Shape;210;p20"/>
          <p:cNvSpPr txBox="1"/>
          <p:nvPr>
            <p:ph idx="5" type="subTitle"/>
          </p:nvPr>
        </p:nvSpPr>
        <p:spPr>
          <a:xfrm>
            <a:off x="5950500" y="1802471"/>
            <a:ext cx="23973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11" name="Google Shape;211;p20"/>
          <p:cNvSpPr txBox="1"/>
          <p:nvPr>
            <p:ph idx="6" type="subTitle"/>
          </p:nvPr>
        </p:nvSpPr>
        <p:spPr>
          <a:xfrm>
            <a:off x="5950500" y="3529550"/>
            <a:ext cx="23973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12" name="Google Shape;212;p20"/>
          <p:cNvSpPr txBox="1"/>
          <p:nvPr>
            <p:ph idx="7" type="subTitle"/>
          </p:nvPr>
        </p:nvSpPr>
        <p:spPr>
          <a:xfrm>
            <a:off x="796200" y="1336275"/>
            <a:ext cx="23952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3" name="Google Shape;213;p20"/>
          <p:cNvSpPr txBox="1"/>
          <p:nvPr>
            <p:ph idx="8" type="subTitle"/>
          </p:nvPr>
        </p:nvSpPr>
        <p:spPr>
          <a:xfrm>
            <a:off x="3373350" y="1336275"/>
            <a:ext cx="23952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4" name="Google Shape;214;p20"/>
          <p:cNvSpPr txBox="1"/>
          <p:nvPr>
            <p:ph idx="9" type="subTitle"/>
          </p:nvPr>
        </p:nvSpPr>
        <p:spPr>
          <a:xfrm>
            <a:off x="5950500" y="1336275"/>
            <a:ext cx="23952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5" name="Google Shape;215;p20"/>
          <p:cNvSpPr txBox="1"/>
          <p:nvPr>
            <p:ph idx="13" type="subTitle"/>
          </p:nvPr>
        </p:nvSpPr>
        <p:spPr>
          <a:xfrm>
            <a:off x="796200" y="3063352"/>
            <a:ext cx="23952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6" name="Google Shape;216;p20"/>
          <p:cNvSpPr txBox="1"/>
          <p:nvPr>
            <p:ph idx="14" type="subTitle"/>
          </p:nvPr>
        </p:nvSpPr>
        <p:spPr>
          <a:xfrm>
            <a:off x="3373350" y="3063352"/>
            <a:ext cx="23952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7" name="Google Shape;217;p20"/>
          <p:cNvSpPr txBox="1"/>
          <p:nvPr>
            <p:ph idx="15" type="subTitle"/>
          </p:nvPr>
        </p:nvSpPr>
        <p:spPr>
          <a:xfrm>
            <a:off x="5950500" y="3063352"/>
            <a:ext cx="23952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18" name="Google Shape;218;p20"/>
          <p:cNvGrpSpPr/>
          <p:nvPr/>
        </p:nvGrpSpPr>
        <p:grpSpPr>
          <a:xfrm flipH="1" rot="10800000">
            <a:off x="-9877" y="0"/>
            <a:ext cx="9134712" cy="5143508"/>
            <a:chOff x="-9877" y="0"/>
            <a:chExt cx="9134712" cy="5143508"/>
          </a:xfrm>
        </p:grpSpPr>
        <p:grpSp>
          <p:nvGrpSpPr>
            <p:cNvPr id="219" name="Google Shape;219;p20"/>
            <p:cNvGrpSpPr/>
            <p:nvPr/>
          </p:nvGrpSpPr>
          <p:grpSpPr>
            <a:xfrm>
              <a:off x="-9877" y="0"/>
              <a:ext cx="1388125" cy="2507650"/>
              <a:chOff x="-9877" y="0"/>
              <a:chExt cx="1388125" cy="2507650"/>
            </a:xfrm>
          </p:grpSpPr>
          <p:pic>
            <p:nvPicPr>
              <p:cNvPr id="220" name="Google Shape;220;p20"/>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221" name="Google Shape;221;p20"/>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222" name="Google Shape;222;p20"/>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223" name="Google Shape;223;p20"/>
              <p:cNvPicPr preferRelativeResize="0"/>
              <p:nvPr/>
            </p:nvPicPr>
            <p:blipFill rotWithShape="1">
              <a:blip r:embed="rId5">
                <a:alphaModFix/>
              </a:blip>
              <a:srcRect b="50443" l="0" r="0" t="0"/>
              <a:stretch/>
            </p:blipFill>
            <p:spPr>
              <a:xfrm rot="5400000">
                <a:off x="-268127" y="1806250"/>
                <a:ext cx="959650" cy="443150"/>
              </a:xfrm>
              <a:prstGeom prst="rect">
                <a:avLst/>
              </a:prstGeom>
              <a:noFill/>
              <a:ln>
                <a:noFill/>
              </a:ln>
            </p:spPr>
          </p:pic>
          <p:pic>
            <p:nvPicPr>
              <p:cNvPr id="224" name="Google Shape;224;p20"/>
              <p:cNvPicPr preferRelativeResize="0"/>
              <p:nvPr/>
            </p:nvPicPr>
            <p:blipFill rotWithShape="1">
              <a:blip r:embed="rId3">
                <a:alphaModFix/>
              </a:blip>
              <a:srcRect b="50881" l="11254" r="13011" t="0"/>
              <a:stretch/>
            </p:blipFill>
            <p:spPr>
              <a:xfrm rot="5400000">
                <a:off x="-144290" y="1246411"/>
                <a:ext cx="603700" cy="334875"/>
              </a:xfrm>
              <a:prstGeom prst="rect">
                <a:avLst/>
              </a:prstGeom>
              <a:noFill/>
              <a:ln>
                <a:noFill/>
              </a:ln>
            </p:spPr>
          </p:pic>
        </p:grpSp>
        <p:grpSp>
          <p:nvGrpSpPr>
            <p:cNvPr id="225" name="Google Shape;225;p20"/>
            <p:cNvGrpSpPr/>
            <p:nvPr/>
          </p:nvGrpSpPr>
          <p:grpSpPr>
            <a:xfrm>
              <a:off x="7736710" y="2608785"/>
              <a:ext cx="1388125" cy="2534723"/>
              <a:chOff x="7736710" y="2608785"/>
              <a:chExt cx="1388125" cy="2534723"/>
            </a:xfrm>
          </p:grpSpPr>
          <p:pic>
            <p:nvPicPr>
              <p:cNvPr id="226" name="Google Shape;226;p20"/>
              <p:cNvPicPr preferRelativeResize="0"/>
              <p:nvPr/>
            </p:nvPicPr>
            <p:blipFill rotWithShape="1">
              <a:blip r:embed="rId3">
                <a:alphaModFix/>
              </a:blip>
              <a:srcRect b="50881" l="11254" r="13011" t="0"/>
              <a:stretch/>
            </p:blipFill>
            <p:spPr>
              <a:xfrm rot="-5400000">
                <a:off x="8555335" y="3857059"/>
                <a:ext cx="732625" cy="406375"/>
              </a:xfrm>
              <a:prstGeom prst="rect">
                <a:avLst/>
              </a:prstGeom>
              <a:noFill/>
              <a:ln>
                <a:noFill/>
              </a:ln>
            </p:spPr>
          </p:pic>
          <p:pic>
            <p:nvPicPr>
              <p:cNvPr id="227" name="Google Shape;227;p20"/>
              <p:cNvPicPr preferRelativeResize="0"/>
              <p:nvPr/>
            </p:nvPicPr>
            <p:blipFill rotWithShape="1">
              <a:blip r:embed="rId4">
                <a:alphaModFix/>
              </a:blip>
              <a:srcRect b="65415" l="0" r="5517" t="-40484"/>
              <a:stretch/>
            </p:blipFill>
            <p:spPr>
              <a:xfrm rot="-5400000">
                <a:off x="7501110" y="3212706"/>
                <a:ext cx="1865925" cy="1381525"/>
              </a:xfrm>
              <a:prstGeom prst="rect">
                <a:avLst/>
              </a:prstGeom>
              <a:noFill/>
              <a:ln>
                <a:noFill/>
              </a:ln>
            </p:spPr>
          </p:pic>
          <p:pic>
            <p:nvPicPr>
              <p:cNvPr id="228" name="Google Shape;228;p20"/>
              <p:cNvPicPr preferRelativeResize="0"/>
              <p:nvPr/>
            </p:nvPicPr>
            <p:blipFill rotWithShape="1">
              <a:blip r:embed="rId4">
                <a:alphaModFix/>
              </a:blip>
              <a:srcRect b="47015" l="48893" r="12333" t="1038"/>
              <a:stretch/>
            </p:blipFill>
            <p:spPr>
              <a:xfrm rot="-5400000">
                <a:off x="7874773" y="3893445"/>
                <a:ext cx="1112000" cy="1388125"/>
              </a:xfrm>
              <a:prstGeom prst="rect">
                <a:avLst/>
              </a:prstGeom>
              <a:noFill/>
              <a:ln>
                <a:noFill/>
              </a:ln>
            </p:spPr>
          </p:pic>
          <p:pic>
            <p:nvPicPr>
              <p:cNvPr id="229" name="Google Shape;229;p20"/>
              <p:cNvPicPr preferRelativeResize="0"/>
              <p:nvPr/>
            </p:nvPicPr>
            <p:blipFill rotWithShape="1">
              <a:blip r:embed="rId5">
                <a:alphaModFix/>
              </a:blip>
              <a:srcRect b="50443" l="0" r="0" t="0"/>
              <a:stretch/>
            </p:blipFill>
            <p:spPr>
              <a:xfrm rot="-5400000">
                <a:off x="8423435" y="4382433"/>
                <a:ext cx="959650" cy="443150"/>
              </a:xfrm>
              <a:prstGeom prst="rect">
                <a:avLst/>
              </a:prstGeom>
              <a:noFill/>
              <a:ln>
                <a:noFill/>
              </a:ln>
            </p:spPr>
          </p:pic>
          <p:pic>
            <p:nvPicPr>
              <p:cNvPr id="230" name="Google Shape;230;p20"/>
              <p:cNvPicPr preferRelativeResize="0"/>
              <p:nvPr/>
            </p:nvPicPr>
            <p:blipFill rotWithShape="1">
              <a:blip r:embed="rId3">
                <a:alphaModFix/>
              </a:blip>
              <a:srcRect b="50881" l="11254" r="13011" t="0"/>
              <a:stretch/>
            </p:blipFill>
            <p:spPr>
              <a:xfrm rot="-5400000">
                <a:off x="8655548" y="2743197"/>
                <a:ext cx="603700" cy="334875"/>
              </a:xfrm>
              <a:prstGeom prst="rect">
                <a:avLst/>
              </a:prstGeom>
              <a:noFill/>
              <a:ln>
                <a:noFill/>
              </a:ln>
            </p:spPr>
          </p:pic>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14" name="Google Shape;14;p3"/>
          <p:cNvSpPr txBox="1"/>
          <p:nvPr>
            <p:ph type="title"/>
          </p:nvPr>
        </p:nvSpPr>
        <p:spPr>
          <a:xfrm>
            <a:off x="5318449" y="2415225"/>
            <a:ext cx="2883600" cy="15423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5318450" y="1148175"/>
            <a:ext cx="1214100" cy="10161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1" sz="6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p:nvPr>
            <p:ph idx="3" type="pic"/>
          </p:nvPr>
        </p:nvSpPr>
        <p:spPr>
          <a:xfrm>
            <a:off x="0" y="0"/>
            <a:ext cx="3806100" cy="51435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31" name="Shape 231"/>
        <p:cNvGrpSpPr/>
        <p:nvPr/>
      </p:nvGrpSpPr>
      <p:grpSpPr>
        <a:xfrm>
          <a:off x="0" y="0"/>
          <a:ext cx="0" cy="0"/>
          <a:chOff x="0" y="0"/>
          <a:chExt cx="0" cy="0"/>
        </a:xfrm>
      </p:grpSpPr>
      <p:pic>
        <p:nvPicPr>
          <p:cNvPr id="232" name="Google Shape;232;p21"/>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233" name="Google Shape;233;p21"/>
          <p:cNvSpPr txBox="1"/>
          <p:nvPr>
            <p:ph hasCustomPrompt="1" type="title"/>
          </p:nvPr>
        </p:nvSpPr>
        <p:spPr>
          <a:xfrm>
            <a:off x="798388" y="2743394"/>
            <a:ext cx="3492600" cy="768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1"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4" name="Google Shape;234;p21"/>
          <p:cNvSpPr txBox="1"/>
          <p:nvPr>
            <p:ph idx="1" type="subTitle"/>
          </p:nvPr>
        </p:nvSpPr>
        <p:spPr>
          <a:xfrm>
            <a:off x="798388" y="3512292"/>
            <a:ext cx="3492600" cy="598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35" name="Google Shape;235;p21"/>
          <p:cNvSpPr txBox="1"/>
          <p:nvPr>
            <p:ph hasCustomPrompt="1" idx="2" type="title"/>
          </p:nvPr>
        </p:nvSpPr>
        <p:spPr>
          <a:xfrm>
            <a:off x="2825700" y="1032408"/>
            <a:ext cx="3492600" cy="768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1"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6" name="Google Shape;236;p21"/>
          <p:cNvSpPr txBox="1"/>
          <p:nvPr>
            <p:ph idx="3" type="subTitle"/>
          </p:nvPr>
        </p:nvSpPr>
        <p:spPr>
          <a:xfrm>
            <a:off x="2825700" y="1801320"/>
            <a:ext cx="3492600" cy="598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37" name="Google Shape;237;p21"/>
          <p:cNvSpPr txBox="1"/>
          <p:nvPr>
            <p:ph hasCustomPrompt="1" idx="4" type="title"/>
          </p:nvPr>
        </p:nvSpPr>
        <p:spPr>
          <a:xfrm>
            <a:off x="4853013" y="2743394"/>
            <a:ext cx="3492600" cy="7689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1"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8" name="Google Shape;238;p21"/>
          <p:cNvSpPr txBox="1"/>
          <p:nvPr>
            <p:ph idx="5" type="subTitle"/>
          </p:nvPr>
        </p:nvSpPr>
        <p:spPr>
          <a:xfrm>
            <a:off x="4853013" y="3512292"/>
            <a:ext cx="3492600" cy="598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39" name="Shape 239"/>
        <p:cNvGrpSpPr/>
        <p:nvPr/>
      </p:nvGrpSpPr>
      <p:grpSpPr>
        <a:xfrm>
          <a:off x="0" y="0"/>
          <a:ext cx="0" cy="0"/>
          <a:chOff x="0" y="0"/>
          <a:chExt cx="0" cy="0"/>
        </a:xfrm>
      </p:grpSpPr>
      <p:pic>
        <p:nvPicPr>
          <p:cNvPr id="240" name="Google Shape;240;p22"/>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241" name="Google Shape;241;p22"/>
          <p:cNvSpPr txBox="1"/>
          <p:nvPr>
            <p:ph type="title"/>
          </p:nvPr>
        </p:nvSpPr>
        <p:spPr>
          <a:xfrm>
            <a:off x="2347938" y="951250"/>
            <a:ext cx="44481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2" name="Google Shape;242;p22"/>
          <p:cNvSpPr txBox="1"/>
          <p:nvPr>
            <p:ph idx="1" type="subTitle"/>
          </p:nvPr>
        </p:nvSpPr>
        <p:spPr>
          <a:xfrm>
            <a:off x="2347900" y="1811197"/>
            <a:ext cx="4448100" cy="110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43" name="Google Shape;243;p22"/>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Atkinson Hyperlegible"/>
                <a:ea typeface="Atkinson Hyperlegible"/>
                <a:cs typeface="Atkinson Hyperlegible"/>
                <a:sym typeface="Atkinson Hyperlegible"/>
              </a:rPr>
              <a:t>CREDITS:</a:t>
            </a:r>
            <a:r>
              <a:rPr lang="en" sz="1200">
                <a:solidFill>
                  <a:schemeClr val="dk1"/>
                </a:solidFill>
                <a:latin typeface="Atkinson Hyperlegible"/>
                <a:ea typeface="Atkinson Hyperlegible"/>
                <a:cs typeface="Atkinson Hyperlegible"/>
                <a:sym typeface="Atkinson Hyperlegible"/>
              </a:rPr>
              <a:t> This presentation template was created by </a:t>
            </a:r>
            <a:r>
              <a:rPr b="1" lang="en" sz="1200" u="sng">
                <a:solidFill>
                  <a:schemeClr val="hlink"/>
                </a:solidFill>
                <a:latin typeface="Atkinson Hyperlegible"/>
                <a:ea typeface="Atkinson Hyperlegible"/>
                <a:cs typeface="Atkinson Hyperlegible"/>
                <a:sym typeface="Atkinson Hyperlegible"/>
                <a:hlinkClick r:id="rId3"/>
              </a:rPr>
              <a:t>Slidesgo</a:t>
            </a:r>
            <a:r>
              <a:rPr lang="en" sz="1200">
                <a:solidFill>
                  <a:schemeClr val="dk1"/>
                </a:solidFill>
                <a:latin typeface="Atkinson Hyperlegible"/>
                <a:ea typeface="Atkinson Hyperlegible"/>
                <a:cs typeface="Atkinson Hyperlegible"/>
                <a:sym typeface="Atkinson Hyperlegible"/>
              </a:rPr>
              <a:t>, and includes icons by </a:t>
            </a:r>
            <a:r>
              <a:rPr b="1" lang="en" sz="1200" u="sng">
                <a:solidFill>
                  <a:schemeClr val="dk1"/>
                </a:solidFill>
                <a:latin typeface="Atkinson Hyperlegible"/>
                <a:ea typeface="Atkinson Hyperlegible"/>
                <a:cs typeface="Atkinson Hyperlegible"/>
                <a:sym typeface="Atkinson Hyperlegible"/>
                <a:hlinkClick r:id="rId4">
                  <a:extLst>
                    <a:ext uri="{A12FA001-AC4F-418D-AE19-62706E023703}">
                      <ahyp:hlinkClr val="tx"/>
                    </a:ext>
                  </a:extLst>
                </a:hlinkClick>
              </a:rPr>
              <a:t>Flaticon</a:t>
            </a:r>
            <a:r>
              <a:rPr lang="en" sz="1200">
                <a:solidFill>
                  <a:schemeClr val="dk1"/>
                </a:solidFill>
                <a:latin typeface="Atkinson Hyperlegible"/>
                <a:ea typeface="Atkinson Hyperlegible"/>
                <a:cs typeface="Atkinson Hyperlegible"/>
                <a:sym typeface="Atkinson Hyperlegible"/>
              </a:rPr>
              <a:t>, and infographics &amp; images by </a:t>
            </a:r>
            <a:r>
              <a:rPr b="1" lang="en" sz="1200" u="sng">
                <a:solidFill>
                  <a:schemeClr val="dk1"/>
                </a:solidFill>
                <a:latin typeface="Atkinson Hyperlegible"/>
                <a:ea typeface="Atkinson Hyperlegible"/>
                <a:cs typeface="Atkinson Hyperlegible"/>
                <a:sym typeface="Atkinson Hyperlegible"/>
                <a:hlinkClick r:id="rId5">
                  <a:extLst>
                    <a:ext uri="{A12FA001-AC4F-418D-AE19-62706E023703}">
                      <ahyp:hlinkClr val="tx"/>
                    </a:ext>
                  </a:extLst>
                </a:hlinkClick>
              </a:rPr>
              <a:t>Freepik</a:t>
            </a:r>
            <a:r>
              <a:rPr lang="en" sz="1200" u="sng">
                <a:solidFill>
                  <a:schemeClr val="dk1"/>
                </a:solidFill>
                <a:latin typeface="Atkinson Hyperlegible"/>
                <a:ea typeface="Atkinson Hyperlegible"/>
                <a:cs typeface="Atkinson Hyperlegible"/>
                <a:sym typeface="Atkinson Hyperlegible"/>
              </a:rPr>
              <a:t> </a:t>
            </a:r>
            <a:endParaRPr b="1" sz="1200" u="sng">
              <a:solidFill>
                <a:schemeClr val="dk1"/>
              </a:solidFill>
              <a:latin typeface="Atkinson Hyperlegible"/>
              <a:ea typeface="Atkinson Hyperlegible"/>
              <a:cs typeface="Atkinson Hyperlegible"/>
              <a:sym typeface="Atkinson Hyperlegibl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44" name="Shape 244"/>
        <p:cNvGrpSpPr/>
        <p:nvPr/>
      </p:nvGrpSpPr>
      <p:grpSpPr>
        <a:xfrm>
          <a:off x="0" y="0"/>
          <a:ext cx="0" cy="0"/>
          <a:chOff x="0" y="0"/>
          <a:chExt cx="0" cy="0"/>
        </a:xfrm>
      </p:grpSpPr>
      <p:pic>
        <p:nvPicPr>
          <p:cNvPr id="245" name="Google Shape;245;p23"/>
          <p:cNvPicPr preferRelativeResize="0"/>
          <p:nvPr/>
        </p:nvPicPr>
        <p:blipFill rotWithShape="1">
          <a:blip r:embed="rId2">
            <a:alphaModFix/>
          </a:blip>
          <a:srcRect b="4260" l="0" r="0" t="0"/>
          <a:stretch/>
        </p:blipFill>
        <p:spPr>
          <a:xfrm>
            <a:off x="0" y="0"/>
            <a:ext cx="9144000" cy="5143500"/>
          </a:xfrm>
          <a:prstGeom prst="rect">
            <a:avLst/>
          </a:prstGeom>
          <a:noFill/>
          <a:ln>
            <a:noFill/>
          </a:ln>
        </p:spPr>
      </p:pic>
      <p:pic>
        <p:nvPicPr>
          <p:cNvPr id="246" name="Google Shape;246;p23"/>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247" name="Google Shape;247;p23"/>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248" name="Google Shape;248;p23"/>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249" name="Google Shape;249;p23"/>
          <p:cNvPicPr preferRelativeResize="0"/>
          <p:nvPr/>
        </p:nvPicPr>
        <p:blipFill rotWithShape="1">
          <a:blip r:embed="rId5">
            <a:alphaModFix/>
          </a:blip>
          <a:srcRect b="50443" l="0" r="0" t="0"/>
          <a:stretch/>
        </p:blipFill>
        <p:spPr>
          <a:xfrm rot="5400000">
            <a:off x="-171901" y="701525"/>
            <a:ext cx="602100" cy="278050"/>
          </a:xfrm>
          <a:prstGeom prst="rect">
            <a:avLst/>
          </a:prstGeom>
          <a:noFill/>
          <a:ln>
            <a:noFill/>
          </a:ln>
        </p:spPr>
      </p:pic>
      <p:pic>
        <p:nvPicPr>
          <p:cNvPr id="250" name="Google Shape;250;p23"/>
          <p:cNvPicPr preferRelativeResize="0"/>
          <p:nvPr/>
        </p:nvPicPr>
        <p:blipFill rotWithShape="1">
          <a:blip r:embed="rId3">
            <a:alphaModFix/>
          </a:blip>
          <a:srcRect b="50881" l="11254" r="13011" t="0"/>
          <a:stretch/>
        </p:blipFill>
        <p:spPr>
          <a:xfrm rot="5400000">
            <a:off x="-144290" y="1246411"/>
            <a:ext cx="603700" cy="334875"/>
          </a:xfrm>
          <a:prstGeom prst="rect">
            <a:avLst/>
          </a:prstGeom>
          <a:noFill/>
          <a:ln>
            <a:noFill/>
          </a:ln>
        </p:spPr>
      </p:pic>
      <p:pic>
        <p:nvPicPr>
          <p:cNvPr id="251" name="Google Shape;251;p23"/>
          <p:cNvPicPr preferRelativeResize="0"/>
          <p:nvPr/>
        </p:nvPicPr>
        <p:blipFill rotWithShape="1">
          <a:blip r:embed="rId3">
            <a:alphaModFix/>
          </a:blip>
          <a:srcRect b="50881" l="11254" r="13011" t="0"/>
          <a:stretch/>
        </p:blipFill>
        <p:spPr>
          <a:xfrm rot="-5400000">
            <a:off x="8555335" y="3857059"/>
            <a:ext cx="732625" cy="406375"/>
          </a:xfrm>
          <a:prstGeom prst="rect">
            <a:avLst/>
          </a:prstGeom>
          <a:noFill/>
          <a:ln>
            <a:noFill/>
          </a:ln>
        </p:spPr>
      </p:pic>
      <p:pic>
        <p:nvPicPr>
          <p:cNvPr id="252" name="Google Shape;252;p23"/>
          <p:cNvPicPr preferRelativeResize="0"/>
          <p:nvPr/>
        </p:nvPicPr>
        <p:blipFill rotWithShape="1">
          <a:blip r:embed="rId4">
            <a:alphaModFix/>
          </a:blip>
          <a:srcRect b="65415" l="0" r="5517" t="-40484"/>
          <a:stretch/>
        </p:blipFill>
        <p:spPr>
          <a:xfrm rot="-5400000">
            <a:off x="7501110" y="3212706"/>
            <a:ext cx="1865925" cy="1381525"/>
          </a:xfrm>
          <a:prstGeom prst="rect">
            <a:avLst/>
          </a:prstGeom>
          <a:noFill/>
          <a:ln>
            <a:noFill/>
          </a:ln>
        </p:spPr>
      </p:pic>
      <p:pic>
        <p:nvPicPr>
          <p:cNvPr id="253" name="Google Shape;253;p23"/>
          <p:cNvPicPr preferRelativeResize="0"/>
          <p:nvPr/>
        </p:nvPicPr>
        <p:blipFill rotWithShape="1">
          <a:blip r:embed="rId4">
            <a:alphaModFix/>
          </a:blip>
          <a:srcRect b="47015" l="48893" r="12333" t="1038"/>
          <a:stretch/>
        </p:blipFill>
        <p:spPr>
          <a:xfrm rot="-5400000">
            <a:off x="7874773" y="3893445"/>
            <a:ext cx="1112000" cy="1388125"/>
          </a:xfrm>
          <a:prstGeom prst="rect">
            <a:avLst/>
          </a:prstGeom>
          <a:noFill/>
          <a:ln>
            <a:noFill/>
          </a:ln>
        </p:spPr>
      </p:pic>
      <p:pic>
        <p:nvPicPr>
          <p:cNvPr id="254" name="Google Shape;254;p23"/>
          <p:cNvPicPr preferRelativeResize="0"/>
          <p:nvPr/>
        </p:nvPicPr>
        <p:blipFill rotWithShape="1">
          <a:blip r:embed="rId5">
            <a:alphaModFix/>
          </a:blip>
          <a:srcRect b="50443" l="50094" r="0" t="0"/>
          <a:stretch/>
        </p:blipFill>
        <p:spPr>
          <a:xfrm rot="-5400000">
            <a:off x="8683088" y="4682466"/>
            <a:ext cx="478925" cy="443150"/>
          </a:xfrm>
          <a:prstGeom prst="rect">
            <a:avLst/>
          </a:prstGeom>
          <a:noFill/>
          <a:ln>
            <a:noFill/>
          </a:ln>
        </p:spPr>
      </p:pic>
      <p:pic>
        <p:nvPicPr>
          <p:cNvPr id="255" name="Google Shape;255;p23"/>
          <p:cNvPicPr preferRelativeResize="0"/>
          <p:nvPr/>
        </p:nvPicPr>
        <p:blipFill rotWithShape="1">
          <a:blip r:embed="rId3">
            <a:alphaModFix/>
          </a:blip>
          <a:srcRect b="50881" l="11254" r="13011" t="0"/>
          <a:stretch/>
        </p:blipFill>
        <p:spPr>
          <a:xfrm rot="-5400000">
            <a:off x="8655548" y="2743197"/>
            <a:ext cx="603700" cy="33487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56" name="Shape 256"/>
        <p:cNvGrpSpPr/>
        <p:nvPr/>
      </p:nvGrpSpPr>
      <p:grpSpPr>
        <a:xfrm>
          <a:off x="0" y="0"/>
          <a:ext cx="0" cy="0"/>
          <a:chOff x="0" y="0"/>
          <a:chExt cx="0" cy="0"/>
        </a:xfrm>
      </p:grpSpPr>
      <p:pic>
        <p:nvPicPr>
          <p:cNvPr id="257" name="Google Shape;257;p24"/>
          <p:cNvPicPr preferRelativeResize="0"/>
          <p:nvPr/>
        </p:nvPicPr>
        <p:blipFill rotWithShape="1">
          <a:blip r:embed="rId2">
            <a:alphaModFix/>
          </a:blip>
          <a:srcRect b="4260" l="0" r="0" t="0"/>
          <a:stretch/>
        </p:blipFill>
        <p:spPr>
          <a:xfrm>
            <a:off x="0" y="0"/>
            <a:ext cx="9144000" cy="5143500"/>
          </a:xfrm>
          <a:prstGeom prst="rect">
            <a:avLst/>
          </a:prstGeom>
          <a:noFill/>
          <a:ln>
            <a:noFill/>
          </a:ln>
        </p:spPr>
      </p:pic>
      <p:grpSp>
        <p:nvGrpSpPr>
          <p:cNvPr id="258" name="Google Shape;258;p24"/>
          <p:cNvGrpSpPr/>
          <p:nvPr/>
        </p:nvGrpSpPr>
        <p:grpSpPr>
          <a:xfrm>
            <a:off x="6" y="3736089"/>
            <a:ext cx="2534723" cy="1407415"/>
            <a:chOff x="6" y="3736089"/>
            <a:chExt cx="2534723" cy="1407415"/>
          </a:xfrm>
        </p:grpSpPr>
        <p:pic>
          <p:nvPicPr>
            <p:cNvPr id="259" name="Google Shape;259;p24"/>
            <p:cNvPicPr preferRelativeResize="0"/>
            <p:nvPr/>
          </p:nvPicPr>
          <p:blipFill rotWithShape="1">
            <a:blip r:embed="rId3">
              <a:alphaModFix/>
            </a:blip>
            <a:srcRect b="50881" l="11254" r="13011" t="0"/>
            <a:stretch/>
          </p:blipFill>
          <p:spPr>
            <a:xfrm>
              <a:off x="716955" y="4717839"/>
              <a:ext cx="732625" cy="406375"/>
            </a:xfrm>
            <a:prstGeom prst="rect">
              <a:avLst/>
            </a:prstGeom>
            <a:noFill/>
            <a:ln>
              <a:noFill/>
            </a:ln>
          </p:spPr>
        </p:pic>
        <p:pic>
          <p:nvPicPr>
            <p:cNvPr id="260" name="Google Shape;260;p24"/>
            <p:cNvPicPr preferRelativeResize="0"/>
            <p:nvPr/>
          </p:nvPicPr>
          <p:blipFill rotWithShape="1">
            <a:blip r:embed="rId4">
              <a:alphaModFix/>
            </a:blip>
            <a:srcRect b="65415" l="0" r="5517" t="-40484"/>
            <a:stretch/>
          </p:blipFill>
          <p:spPr>
            <a:xfrm>
              <a:off x="307083" y="3742688"/>
              <a:ext cx="1865925" cy="1381525"/>
            </a:xfrm>
            <a:prstGeom prst="rect">
              <a:avLst/>
            </a:prstGeom>
            <a:noFill/>
            <a:ln>
              <a:noFill/>
            </a:ln>
          </p:spPr>
        </p:pic>
        <p:pic>
          <p:nvPicPr>
            <p:cNvPr id="261" name="Google Shape;261;p24"/>
            <p:cNvPicPr preferRelativeResize="0"/>
            <p:nvPr/>
          </p:nvPicPr>
          <p:blipFill rotWithShape="1">
            <a:blip r:embed="rId4">
              <a:alphaModFix/>
            </a:blip>
            <a:srcRect b="47015" l="48893" r="12333" t="1038"/>
            <a:stretch/>
          </p:blipFill>
          <p:spPr>
            <a:xfrm>
              <a:off x="6" y="3736089"/>
              <a:ext cx="1112000" cy="1388125"/>
            </a:xfrm>
            <a:prstGeom prst="rect">
              <a:avLst/>
            </a:prstGeom>
            <a:noFill/>
            <a:ln>
              <a:noFill/>
            </a:ln>
          </p:spPr>
        </p:pic>
        <p:pic>
          <p:nvPicPr>
            <p:cNvPr id="262" name="Google Shape;262;p24"/>
            <p:cNvPicPr preferRelativeResize="0"/>
            <p:nvPr/>
          </p:nvPicPr>
          <p:blipFill rotWithShape="1">
            <a:blip r:embed="rId5">
              <a:alphaModFix/>
            </a:blip>
            <a:srcRect b="50443" l="50094" r="0" t="0"/>
            <a:stretch/>
          </p:blipFill>
          <p:spPr>
            <a:xfrm>
              <a:off x="10" y="4700354"/>
              <a:ext cx="478925" cy="443150"/>
            </a:xfrm>
            <a:prstGeom prst="rect">
              <a:avLst/>
            </a:prstGeom>
            <a:noFill/>
            <a:ln>
              <a:noFill/>
            </a:ln>
          </p:spPr>
        </p:pic>
        <p:pic>
          <p:nvPicPr>
            <p:cNvPr id="263" name="Google Shape;263;p24"/>
            <p:cNvPicPr preferRelativeResize="0"/>
            <p:nvPr/>
          </p:nvPicPr>
          <p:blipFill rotWithShape="1">
            <a:blip r:embed="rId3">
              <a:alphaModFix/>
            </a:blip>
            <a:srcRect b="50881" l="11254" r="13011" t="0"/>
            <a:stretch/>
          </p:blipFill>
          <p:spPr>
            <a:xfrm>
              <a:off x="1931029" y="4789339"/>
              <a:ext cx="603700" cy="334875"/>
            </a:xfrm>
            <a:prstGeom prst="rect">
              <a:avLst/>
            </a:prstGeom>
            <a:noFill/>
            <a:ln>
              <a:noFill/>
            </a:ln>
          </p:spPr>
        </p:pic>
      </p:grpSp>
      <p:grpSp>
        <p:nvGrpSpPr>
          <p:cNvPr id="264" name="Google Shape;264;p24"/>
          <p:cNvGrpSpPr/>
          <p:nvPr/>
        </p:nvGrpSpPr>
        <p:grpSpPr>
          <a:xfrm rot="10800000">
            <a:off x="6609281" y="-11"/>
            <a:ext cx="2534723" cy="1407415"/>
            <a:chOff x="6" y="3736089"/>
            <a:chExt cx="2534723" cy="1407415"/>
          </a:xfrm>
        </p:grpSpPr>
        <p:pic>
          <p:nvPicPr>
            <p:cNvPr id="265" name="Google Shape;265;p24"/>
            <p:cNvPicPr preferRelativeResize="0"/>
            <p:nvPr/>
          </p:nvPicPr>
          <p:blipFill rotWithShape="1">
            <a:blip r:embed="rId3">
              <a:alphaModFix/>
            </a:blip>
            <a:srcRect b="50881" l="11254" r="13011" t="0"/>
            <a:stretch/>
          </p:blipFill>
          <p:spPr>
            <a:xfrm>
              <a:off x="716955" y="4717839"/>
              <a:ext cx="732625" cy="406375"/>
            </a:xfrm>
            <a:prstGeom prst="rect">
              <a:avLst/>
            </a:prstGeom>
            <a:noFill/>
            <a:ln>
              <a:noFill/>
            </a:ln>
          </p:spPr>
        </p:pic>
        <p:pic>
          <p:nvPicPr>
            <p:cNvPr id="266" name="Google Shape;266;p24"/>
            <p:cNvPicPr preferRelativeResize="0"/>
            <p:nvPr/>
          </p:nvPicPr>
          <p:blipFill rotWithShape="1">
            <a:blip r:embed="rId4">
              <a:alphaModFix/>
            </a:blip>
            <a:srcRect b="65415" l="0" r="5517" t="-40484"/>
            <a:stretch/>
          </p:blipFill>
          <p:spPr>
            <a:xfrm>
              <a:off x="307083" y="3742688"/>
              <a:ext cx="1865925" cy="1381525"/>
            </a:xfrm>
            <a:prstGeom prst="rect">
              <a:avLst/>
            </a:prstGeom>
            <a:noFill/>
            <a:ln>
              <a:noFill/>
            </a:ln>
          </p:spPr>
        </p:pic>
        <p:pic>
          <p:nvPicPr>
            <p:cNvPr id="267" name="Google Shape;267;p24"/>
            <p:cNvPicPr preferRelativeResize="0"/>
            <p:nvPr/>
          </p:nvPicPr>
          <p:blipFill rotWithShape="1">
            <a:blip r:embed="rId4">
              <a:alphaModFix/>
            </a:blip>
            <a:srcRect b="47015" l="48893" r="12333" t="1038"/>
            <a:stretch/>
          </p:blipFill>
          <p:spPr>
            <a:xfrm>
              <a:off x="6" y="3736089"/>
              <a:ext cx="1112000" cy="1388125"/>
            </a:xfrm>
            <a:prstGeom prst="rect">
              <a:avLst/>
            </a:prstGeom>
            <a:noFill/>
            <a:ln>
              <a:noFill/>
            </a:ln>
          </p:spPr>
        </p:pic>
        <p:pic>
          <p:nvPicPr>
            <p:cNvPr id="268" name="Google Shape;268;p24"/>
            <p:cNvPicPr preferRelativeResize="0"/>
            <p:nvPr/>
          </p:nvPicPr>
          <p:blipFill rotWithShape="1">
            <a:blip r:embed="rId5">
              <a:alphaModFix/>
            </a:blip>
            <a:srcRect b="50443" l="50094" r="0" t="0"/>
            <a:stretch/>
          </p:blipFill>
          <p:spPr>
            <a:xfrm>
              <a:off x="10" y="4700354"/>
              <a:ext cx="478925" cy="443150"/>
            </a:xfrm>
            <a:prstGeom prst="rect">
              <a:avLst/>
            </a:prstGeom>
            <a:noFill/>
            <a:ln>
              <a:noFill/>
            </a:ln>
          </p:spPr>
        </p:pic>
        <p:pic>
          <p:nvPicPr>
            <p:cNvPr id="269" name="Google Shape;269;p24"/>
            <p:cNvPicPr preferRelativeResize="0"/>
            <p:nvPr/>
          </p:nvPicPr>
          <p:blipFill rotWithShape="1">
            <a:blip r:embed="rId3">
              <a:alphaModFix/>
            </a:blip>
            <a:srcRect b="50881" l="11254" r="13011" t="0"/>
            <a:stretch/>
          </p:blipFill>
          <p:spPr>
            <a:xfrm>
              <a:off x="1931029" y="4789339"/>
              <a:ext cx="603700" cy="334875"/>
            </a:xfrm>
            <a:prstGeom prst="rect">
              <a:avLst/>
            </a:prstGeom>
            <a:noFill/>
            <a:ln>
              <a:noFill/>
            </a:ln>
          </p:spPr>
        </p:pic>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73" name="Shape 273"/>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74" name="Shape 274"/>
        <p:cNvGrpSpPr/>
        <p:nvPr/>
      </p:nvGrpSpPr>
      <p:grpSpPr>
        <a:xfrm>
          <a:off x="0" y="0"/>
          <a:ext cx="0" cy="0"/>
          <a:chOff x="0" y="0"/>
          <a:chExt cx="0" cy="0"/>
        </a:xfrm>
      </p:grpSpPr>
      <p:sp>
        <p:nvSpPr>
          <p:cNvPr id="275" name="Google Shape;275;p2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19" name="Google Shape;19;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 name="Google Shape;20;p4"/>
          <p:cNvSpPr txBox="1"/>
          <p:nvPr>
            <p:ph idx="1" type="body"/>
          </p:nvPr>
        </p:nvSpPr>
        <p:spPr>
          <a:xfrm>
            <a:off x="720000" y="1094600"/>
            <a:ext cx="7704000" cy="318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21" name="Google Shape;21;p4"/>
          <p:cNvGrpSpPr/>
          <p:nvPr/>
        </p:nvGrpSpPr>
        <p:grpSpPr>
          <a:xfrm flipH="1" rot="10800000">
            <a:off x="-9877" y="0"/>
            <a:ext cx="9178100" cy="5156558"/>
            <a:chOff x="-9877" y="0"/>
            <a:chExt cx="9178100" cy="5156558"/>
          </a:xfrm>
        </p:grpSpPr>
        <p:grpSp>
          <p:nvGrpSpPr>
            <p:cNvPr id="22" name="Google Shape;22;p4"/>
            <p:cNvGrpSpPr/>
            <p:nvPr/>
          </p:nvGrpSpPr>
          <p:grpSpPr>
            <a:xfrm>
              <a:off x="-9877" y="0"/>
              <a:ext cx="1388125" cy="2534723"/>
              <a:chOff x="-9877" y="0"/>
              <a:chExt cx="1388125" cy="2534723"/>
            </a:xfrm>
          </p:grpSpPr>
          <p:pic>
            <p:nvPicPr>
              <p:cNvPr id="23" name="Google Shape;23;p4"/>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24" name="Google Shape;24;p4"/>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25" name="Google Shape;25;p4"/>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26" name="Google Shape;26;p4"/>
              <p:cNvPicPr preferRelativeResize="0"/>
              <p:nvPr/>
            </p:nvPicPr>
            <p:blipFill rotWithShape="1">
              <a:blip r:embed="rId5">
                <a:alphaModFix/>
              </a:blip>
              <a:srcRect b="50443" l="0" r="0" t="0"/>
              <a:stretch/>
            </p:blipFill>
            <p:spPr>
              <a:xfrm rot="5400000">
                <a:off x="-268127" y="1806250"/>
                <a:ext cx="959650" cy="443150"/>
              </a:xfrm>
              <a:prstGeom prst="rect">
                <a:avLst/>
              </a:prstGeom>
              <a:noFill/>
              <a:ln>
                <a:noFill/>
              </a:ln>
            </p:spPr>
          </p:pic>
          <p:pic>
            <p:nvPicPr>
              <p:cNvPr id="27" name="Google Shape;27;p4"/>
              <p:cNvPicPr preferRelativeResize="0"/>
              <p:nvPr/>
            </p:nvPicPr>
            <p:blipFill rotWithShape="1">
              <a:blip r:embed="rId3">
                <a:alphaModFix/>
              </a:blip>
              <a:srcRect b="50881" l="11254" r="13011" t="0"/>
              <a:stretch/>
            </p:blipFill>
            <p:spPr>
              <a:xfrm rot="5400000">
                <a:off x="-144290" y="2065436"/>
                <a:ext cx="603700" cy="334875"/>
              </a:xfrm>
              <a:prstGeom prst="rect">
                <a:avLst/>
              </a:prstGeom>
              <a:noFill/>
              <a:ln>
                <a:noFill/>
              </a:ln>
            </p:spPr>
          </p:pic>
        </p:grpSp>
        <p:grpSp>
          <p:nvGrpSpPr>
            <p:cNvPr id="28" name="Google Shape;28;p4"/>
            <p:cNvGrpSpPr/>
            <p:nvPr/>
          </p:nvGrpSpPr>
          <p:grpSpPr>
            <a:xfrm rot="10800000">
              <a:off x="7780098" y="2621835"/>
              <a:ext cx="1388125" cy="2534723"/>
              <a:chOff x="-9877" y="0"/>
              <a:chExt cx="1388125" cy="2534723"/>
            </a:xfrm>
          </p:grpSpPr>
          <p:pic>
            <p:nvPicPr>
              <p:cNvPr id="29" name="Google Shape;29;p4"/>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30" name="Google Shape;30;p4"/>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31" name="Google Shape;31;p4"/>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32" name="Google Shape;32;p4"/>
              <p:cNvPicPr preferRelativeResize="0"/>
              <p:nvPr/>
            </p:nvPicPr>
            <p:blipFill rotWithShape="1">
              <a:blip r:embed="rId5">
                <a:alphaModFix/>
              </a:blip>
              <a:srcRect b="50443" l="0" r="0" t="0"/>
              <a:stretch/>
            </p:blipFill>
            <p:spPr>
              <a:xfrm rot="5400000">
                <a:off x="-268127" y="1806250"/>
                <a:ext cx="959650" cy="443150"/>
              </a:xfrm>
              <a:prstGeom prst="rect">
                <a:avLst/>
              </a:prstGeom>
              <a:noFill/>
              <a:ln>
                <a:noFill/>
              </a:ln>
            </p:spPr>
          </p:pic>
          <p:pic>
            <p:nvPicPr>
              <p:cNvPr id="33" name="Google Shape;33;p4"/>
              <p:cNvPicPr preferRelativeResize="0"/>
              <p:nvPr/>
            </p:nvPicPr>
            <p:blipFill rotWithShape="1">
              <a:blip r:embed="rId3">
                <a:alphaModFix/>
              </a:blip>
              <a:srcRect b="50881" l="11254" r="13011" t="0"/>
              <a:stretch/>
            </p:blipFill>
            <p:spPr>
              <a:xfrm rot="5400000">
                <a:off x="-144290" y="2065436"/>
                <a:ext cx="603700" cy="334875"/>
              </a:xfrm>
              <a:prstGeom prst="rect">
                <a:avLst/>
              </a:prstGeom>
              <a:noFill/>
              <a:ln>
                <a:noFill/>
              </a:ln>
            </p:spPr>
          </p:pic>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 name="Shape 34"/>
        <p:cNvGrpSpPr/>
        <p:nvPr/>
      </p:nvGrpSpPr>
      <p:grpSpPr>
        <a:xfrm>
          <a:off x="0" y="0"/>
          <a:ext cx="0" cy="0"/>
          <a:chOff x="0" y="0"/>
          <a:chExt cx="0" cy="0"/>
        </a:xfrm>
      </p:grpSpPr>
      <p:pic>
        <p:nvPicPr>
          <p:cNvPr id="35" name="Google Shape;35;p5"/>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36" name="Google Shape;36;p5"/>
          <p:cNvSpPr txBox="1"/>
          <p:nvPr>
            <p:ph type="title"/>
          </p:nvPr>
        </p:nvSpPr>
        <p:spPr>
          <a:xfrm>
            <a:off x="722376" y="539506"/>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7" name="Google Shape;37;p5"/>
          <p:cNvSpPr txBox="1"/>
          <p:nvPr>
            <p:ph idx="1" type="subTitle"/>
          </p:nvPr>
        </p:nvSpPr>
        <p:spPr>
          <a:xfrm>
            <a:off x="4934398" y="2695300"/>
            <a:ext cx="2586600" cy="14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8" name="Google Shape;38;p5"/>
          <p:cNvSpPr txBox="1"/>
          <p:nvPr>
            <p:ph idx="2" type="subTitle"/>
          </p:nvPr>
        </p:nvSpPr>
        <p:spPr>
          <a:xfrm>
            <a:off x="1623002" y="2695300"/>
            <a:ext cx="2586600" cy="14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9" name="Google Shape;39;p5"/>
          <p:cNvSpPr txBox="1"/>
          <p:nvPr>
            <p:ph idx="3" type="subTitle"/>
          </p:nvPr>
        </p:nvSpPr>
        <p:spPr>
          <a:xfrm>
            <a:off x="1623002" y="2229090"/>
            <a:ext cx="25866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 name="Google Shape;40;p5"/>
          <p:cNvSpPr txBox="1"/>
          <p:nvPr>
            <p:ph idx="4" type="subTitle"/>
          </p:nvPr>
        </p:nvSpPr>
        <p:spPr>
          <a:xfrm>
            <a:off x="4934395" y="2229090"/>
            <a:ext cx="2586600" cy="466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41" name="Google Shape;41;p5"/>
          <p:cNvGrpSpPr/>
          <p:nvPr/>
        </p:nvGrpSpPr>
        <p:grpSpPr>
          <a:xfrm flipH="1" rot="10800000">
            <a:off x="-9877" y="0"/>
            <a:ext cx="9178100" cy="5156558"/>
            <a:chOff x="-9877" y="0"/>
            <a:chExt cx="9178100" cy="5156558"/>
          </a:xfrm>
        </p:grpSpPr>
        <p:grpSp>
          <p:nvGrpSpPr>
            <p:cNvPr id="42" name="Google Shape;42;p5"/>
            <p:cNvGrpSpPr/>
            <p:nvPr/>
          </p:nvGrpSpPr>
          <p:grpSpPr>
            <a:xfrm>
              <a:off x="-9877" y="0"/>
              <a:ext cx="1388125" cy="2534723"/>
              <a:chOff x="-9877" y="0"/>
              <a:chExt cx="1388125" cy="2534723"/>
            </a:xfrm>
          </p:grpSpPr>
          <p:pic>
            <p:nvPicPr>
              <p:cNvPr id="43" name="Google Shape;43;p5"/>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44" name="Google Shape;44;p5"/>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45" name="Google Shape;45;p5"/>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46" name="Google Shape;46;p5"/>
              <p:cNvPicPr preferRelativeResize="0"/>
              <p:nvPr/>
            </p:nvPicPr>
            <p:blipFill rotWithShape="1">
              <a:blip r:embed="rId5">
                <a:alphaModFix/>
              </a:blip>
              <a:srcRect b="50443" l="0" r="0" t="0"/>
              <a:stretch/>
            </p:blipFill>
            <p:spPr>
              <a:xfrm rot="5400000">
                <a:off x="-268127" y="1806250"/>
                <a:ext cx="959650" cy="443150"/>
              </a:xfrm>
              <a:prstGeom prst="rect">
                <a:avLst/>
              </a:prstGeom>
              <a:noFill/>
              <a:ln>
                <a:noFill/>
              </a:ln>
            </p:spPr>
          </p:pic>
          <p:pic>
            <p:nvPicPr>
              <p:cNvPr id="47" name="Google Shape;47;p5"/>
              <p:cNvPicPr preferRelativeResize="0"/>
              <p:nvPr/>
            </p:nvPicPr>
            <p:blipFill rotWithShape="1">
              <a:blip r:embed="rId3">
                <a:alphaModFix/>
              </a:blip>
              <a:srcRect b="50881" l="11254" r="13011" t="0"/>
              <a:stretch/>
            </p:blipFill>
            <p:spPr>
              <a:xfrm rot="5400000">
                <a:off x="-144290" y="2065436"/>
                <a:ext cx="603700" cy="334875"/>
              </a:xfrm>
              <a:prstGeom prst="rect">
                <a:avLst/>
              </a:prstGeom>
              <a:noFill/>
              <a:ln>
                <a:noFill/>
              </a:ln>
            </p:spPr>
          </p:pic>
        </p:grpSp>
        <p:grpSp>
          <p:nvGrpSpPr>
            <p:cNvPr id="48" name="Google Shape;48;p5"/>
            <p:cNvGrpSpPr/>
            <p:nvPr/>
          </p:nvGrpSpPr>
          <p:grpSpPr>
            <a:xfrm rot="10800000">
              <a:off x="7780098" y="2621835"/>
              <a:ext cx="1388125" cy="2534723"/>
              <a:chOff x="-9877" y="0"/>
              <a:chExt cx="1388125" cy="2534723"/>
            </a:xfrm>
          </p:grpSpPr>
          <p:pic>
            <p:nvPicPr>
              <p:cNvPr id="49" name="Google Shape;49;p5"/>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50" name="Google Shape;50;p5"/>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51" name="Google Shape;51;p5"/>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52" name="Google Shape;52;p5"/>
              <p:cNvPicPr preferRelativeResize="0"/>
              <p:nvPr/>
            </p:nvPicPr>
            <p:blipFill rotWithShape="1">
              <a:blip r:embed="rId5">
                <a:alphaModFix/>
              </a:blip>
              <a:srcRect b="50443" l="0" r="0" t="0"/>
              <a:stretch/>
            </p:blipFill>
            <p:spPr>
              <a:xfrm rot="5400000">
                <a:off x="-268127" y="1806250"/>
                <a:ext cx="959650" cy="443150"/>
              </a:xfrm>
              <a:prstGeom prst="rect">
                <a:avLst/>
              </a:prstGeom>
              <a:noFill/>
              <a:ln>
                <a:noFill/>
              </a:ln>
            </p:spPr>
          </p:pic>
          <p:pic>
            <p:nvPicPr>
              <p:cNvPr id="53" name="Google Shape;53;p5"/>
              <p:cNvPicPr preferRelativeResize="0"/>
              <p:nvPr/>
            </p:nvPicPr>
            <p:blipFill rotWithShape="1">
              <a:blip r:embed="rId3">
                <a:alphaModFix/>
              </a:blip>
              <a:srcRect b="50881" l="11254" r="13011" t="0"/>
              <a:stretch/>
            </p:blipFill>
            <p:spPr>
              <a:xfrm rot="5400000">
                <a:off x="-144290" y="2065436"/>
                <a:ext cx="603700" cy="334875"/>
              </a:xfrm>
              <a:prstGeom prst="rect">
                <a:avLst/>
              </a:prstGeom>
              <a:noFill/>
              <a:ln>
                <a:noFill/>
              </a:ln>
            </p:spPr>
          </p:pic>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pic>
        <p:nvPicPr>
          <p:cNvPr id="55" name="Google Shape;55;p6"/>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56" name="Google Shape;56;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7" name="Google Shape;57;p6"/>
          <p:cNvGrpSpPr/>
          <p:nvPr/>
        </p:nvGrpSpPr>
        <p:grpSpPr>
          <a:xfrm>
            <a:off x="-9877" y="0"/>
            <a:ext cx="9154002" cy="5143508"/>
            <a:chOff x="-9877" y="0"/>
            <a:chExt cx="9154002" cy="5143508"/>
          </a:xfrm>
        </p:grpSpPr>
        <p:pic>
          <p:nvPicPr>
            <p:cNvPr id="58" name="Google Shape;58;p6"/>
            <p:cNvPicPr preferRelativeResize="0"/>
            <p:nvPr/>
          </p:nvPicPr>
          <p:blipFill rotWithShape="1">
            <a:blip r:embed="rId3">
              <a:alphaModFix/>
            </a:blip>
            <a:srcRect b="50881" l="11254" r="13011" t="0"/>
            <a:stretch/>
          </p:blipFill>
          <p:spPr>
            <a:xfrm rot="5400000">
              <a:off x="-173002" y="880074"/>
              <a:ext cx="732625" cy="406375"/>
            </a:xfrm>
            <a:prstGeom prst="rect">
              <a:avLst/>
            </a:prstGeom>
            <a:noFill/>
            <a:ln>
              <a:noFill/>
            </a:ln>
          </p:spPr>
        </p:pic>
        <p:pic>
          <p:nvPicPr>
            <p:cNvPr id="59" name="Google Shape;59;p6"/>
            <p:cNvPicPr preferRelativeResize="0"/>
            <p:nvPr/>
          </p:nvPicPr>
          <p:blipFill rotWithShape="1">
            <a:blip r:embed="rId4">
              <a:alphaModFix/>
            </a:blip>
            <a:srcRect b="65415" l="0" r="5517" t="-40484"/>
            <a:stretch/>
          </p:blipFill>
          <p:spPr>
            <a:xfrm rot="5400000">
              <a:off x="-252077" y="549276"/>
              <a:ext cx="1865925" cy="1381525"/>
            </a:xfrm>
            <a:prstGeom prst="rect">
              <a:avLst/>
            </a:prstGeom>
            <a:noFill/>
            <a:ln>
              <a:noFill/>
            </a:ln>
          </p:spPr>
        </p:pic>
        <p:pic>
          <p:nvPicPr>
            <p:cNvPr id="60" name="Google Shape;60;p6"/>
            <p:cNvPicPr preferRelativeResize="0"/>
            <p:nvPr/>
          </p:nvPicPr>
          <p:blipFill rotWithShape="1">
            <a:blip r:embed="rId4">
              <a:alphaModFix/>
            </a:blip>
            <a:srcRect b="47015" l="48893" r="12333" t="1038"/>
            <a:stretch/>
          </p:blipFill>
          <p:spPr>
            <a:xfrm rot="5400000">
              <a:off x="128185" y="-138062"/>
              <a:ext cx="1112000" cy="1388125"/>
            </a:xfrm>
            <a:prstGeom prst="rect">
              <a:avLst/>
            </a:prstGeom>
            <a:noFill/>
            <a:ln>
              <a:noFill/>
            </a:ln>
          </p:spPr>
        </p:pic>
        <p:pic>
          <p:nvPicPr>
            <p:cNvPr id="61" name="Google Shape;61;p6"/>
            <p:cNvPicPr preferRelativeResize="0"/>
            <p:nvPr/>
          </p:nvPicPr>
          <p:blipFill rotWithShape="1">
            <a:blip r:embed="rId5">
              <a:alphaModFix/>
            </a:blip>
            <a:srcRect b="50443" l="0" r="0" t="0"/>
            <a:stretch/>
          </p:blipFill>
          <p:spPr>
            <a:xfrm rot="5400000">
              <a:off x="-171901" y="701525"/>
              <a:ext cx="602100" cy="278050"/>
            </a:xfrm>
            <a:prstGeom prst="rect">
              <a:avLst/>
            </a:prstGeom>
            <a:noFill/>
            <a:ln>
              <a:noFill/>
            </a:ln>
          </p:spPr>
        </p:pic>
        <p:pic>
          <p:nvPicPr>
            <p:cNvPr id="62" name="Google Shape;62;p6"/>
            <p:cNvPicPr preferRelativeResize="0"/>
            <p:nvPr/>
          </p:nvPicPr>
          <p:blipFill rotWithShape="1">
            <a:blip r:embed="rId3">
              <a:alphaModFix/>
            </a:blip>
            <a:srcRect b="50881" l="11254" r="13011" t="0"/>
            <a:stretch/>
          </p:blipFill>
          <p:spPr>
            <a:xfrm rot="5400000">
              <a:off x="-144290" y="1246411"/>
              <a:ext cx="603700" cy="334875"/>
            </a:xfrm>
            <a:prstGeom prst="rect">
              <a:avLst/>
            </a:prstGeom>
            <a:noFill/>
            <a:ln>
              <a:noFill/>
            </a:ln>
          </p:spPr>
        </p:pic>
        <p:pic>
          <p:nvPicPr>
            <p:cNvPr id="63" name="Google Shape;63;p6"/>
            <p:cNvPicPr preferRelativeResize="0"/>
            <p:nvPr/>
          </p:nvPicPr>
          <p:blipFill rotWithShape="1">
            <a:blip r:embed="rId3">
              <a:alphaModFix/>
            </a:blip>
            <a:srcRect b="50881" l="11254" r="13011" t="0"/>
            <a:stretch/>
          </p:blipFill>
          <p:spPr>
            <a:xfrm rot="-5400000">
              <a:off x="8555335" y="3857059"/>
              <a:ext cx="732625" cy="406375"/>
            </a:xfrm>
            <a:prstGeom prst="rect">
              <a:avLst/>
            </a:prstGeom>
            <a:noFill/>
            <a:ln>
              <a:noFill/>
            </a:ln>
          </p:spPr>
        </p:pic>
        <p:pic>
          <p:nvPicPr>
            <p:cNvPr id="64" name="Google Shape;64;p6"/>
            <p:cNvPicPr preferRelativeResize="0"/>
            <p:nvPr/>
          </p:nvPicPr>
          <p:blipFill rotWithShape="1">
            <a:blip r:embed="rId4">
              <a:alphaModFix/>
            </a:blip>
            <a:srcRect b="65415" l="0" r="5517" t="-40484"/>
            <a:stretch/>
          </p:blipFill>
          <p:spPr>
            <a:xfrm rot="-5400000">
              <a:off x="7501110" y="3212706"/>
              <a:ext cx="1865925" cy="1381525"/>
            </a:xfrm>
            <a:prstGeom prst="rect">
              <a:avLst/>
            </a:prstGeom>
            <a:noFill/>
            <a:ln>
              <a:noFill/>
            </a:ln>
          </p:spPr>
        </p:pic>
        <p:pic>
          <p:nvPicPr>
            <p:cNvPr id="65" name="Google Shape;65;p6"/>
            <p:cNvPicPr preferRelativeResize="0"/>
            <p:nvPr/>
          </p:nvPicPr>
          <p:blipFill rotWithShape="1">
            <a:blip r:embed="rId4">
              <a:alphaModFix/>
            </a:blip>
            <a:srcRect b="47015" l="48893" r="12333" t="1038"/>
            <a:stretch/>
          </p:blipFill>
          <p:spPr>
            <a:xfrm rot="-5400000">
              <a:off x="7874773" y="3893445"/>
              <a:ext cx="1112000" cy="1388125"/>
            </a:xfrm>
            <a:prstGeom prst="rect">
              <a:avLst/>
            </a:prstGeom>
            <a:noFill/>
            <a:ln>
              <a:noFill/>
            </a:ln>
          </p:spPr>
        </p:pic>
        <p:pic>
          <p:nvPicPr>
            <p:cNvPr id="66" name="Google Shape;66;p6"/>
            <p:cNvPicPr preferRelativeResize="0"/>
            <p:nvPr/>
          </p:nvPicPr>
          <p:blipFill rotWithShape="1">
            <a:blip r:embed="rId5">
              <a:alphaModFix/>
            </a:blip>
            <a:srcRect b="50443" l="50094" r="0" t="0"/>
            <a:stretch/>
          </p:blipFill>
          <p:spPr>
            <a:xfrm rot="-5400000">
              <a:off x="8683088" y="4682466"/>
              <a:ext cx="478925" cy="443150"/>
            </a:xfrm>
            <a:prstGeom prst="rect">
              <a:avLst/>
            </a:prstGeom>
            <a:noFill/>
            <a:ln>
              <a:noFill/>
            </a:ln>
          </p:spPr>
        </p:pic>
        <p:pic>
          <p:nvPicPr>
            <p:cNvPr id="67" name="Google Shape;67;p6"/>
            <p:cNvPicPr preferRelativeResize="0"/>
            <p:nvPr/>
          </p:nvPicPr>
          <p:blipFill rotWithShape="1">
            <a:blip r:embed="rId3">
              <a:alphaModFix/>
            </a:blip>
            <a:srcRect b="50881" l="11254" r="13011" t="0"/>
            <a:stretch/>
          </p:blipFill>
          <p:spPr>
            <a:xfrm rot="-5400000">
              <a:off x="8655548" y="2743197"/>
              <a:ext cx="603700" cy="334875"/>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8" name="Shape 68"/>
        <p:cNvGrpSpPr/>
        <p:nvPr/>
      </p:nvGrpSpPr>
      <p:grpSpPr>
        <a:xfrm>
          <a:off x="0" y="0"/>
          <a:ext cx="0" cy="0"/>
          <a:chOff x="0" y="0"/>
          <a:chExt cx="0" cy="0"/>
        </a:xfrm>
      </p:grpSpPr>
      <p:pic>
        <p:nvPicPr>
          <p:cNvPr id="69" name="Google Shape;69;p7"/>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70" name="Google Shape;70;p7"/>
          <p:cNvSpPr txBox="1"/>
          <p:nvPr>
            <p:ph type="title"/>
          </p:nvPr>
        </p:nvSpPr>
        <p:spPr>
          <a:xfrm>
            <a:off x="4606200" y="1249125"/>
            <a:ext cx="36183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1" name="Google Shape;71;p7"/>
          <p:cNvSpPr txBox="1"/>
          <p:nvPr>
            <p:ph idx="1" type="subTitle"/>
          </p:nvPr>
        </p:nvSpPr>
        <p:spPr>
          <a:xfrm>
            <a:off x="4606200" y="2073075"/>
            <a:ext cx="3618300" cy="182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200"/>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sp>
        <p:nvSpPr>
          <p:cNvPr id="72" name="Google Shape;72;p7"/>
          <p:cNvSpPr/>
          <p:nvPr>
            <p:ph idx="2" type="pic"/>
          </p:nvPr>
        </p:nvSpPr>
        <p:spPr>
          <a:xfrm>
            <a:off x="-14300" y="0"/>
            <a:ext cx="40029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3" name="Shape 73"/>
        <p:cNvGrpSpPr/>
        <p:nvPr/>
      </p:nvGrpSpPr>
      <p:grpSpPr>
        <a:xfrm>
          <a:off x="0" y="0"/>
          <a:ext cx="0" cy="0"/>
          <a:chOff x="0" y="0"/>
          <a:chExt cx="0" cy="0"/>
        </a:xfrm>
      </p:grpSpPr>
      <p:pic>
        <p:nvPicPr>
          <p:cNvPr id="74" name="Google Shape;74;p8"/>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75" name="Google Shape;75;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6" name="Shape 76"/>
        <p:cNvGrpSpPr/>
        <p:nvPr/>
      </p:nvGrpSpPr>
      <p:grpSpPr>
        <a:xfrm>
          <a:off x="0" y="0"/>
          <a:ext cx="0" cy="0"/>
          <a:chOff x="0" y="0"/>
          <a:chExt cx="0" cy="0"/>
        </a:xfrm>
      </p:grpSpPr>
      <p:pic>
        <p:nvPicPr>
          <p:cNvPr id="77" name="Google Shape;77;p9"/>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78" name="Google Shape;78;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79" name="Google Shape;79;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0" name="Shape 80"/>
        <p:cNvGrpSpPr/>
        <p:nvPr/>
      </p:nvGrpSpPr>
      <p:grpSpPr>
        <a:xfrm>
          <a:off x="0" y="0"/>
          <a:ext cx="0" cy="0"/>
          <a:chOff x="0" y="0"/>
          <a:chExt cx="0" cy="0"/>
        </a:xfrm>
      </p:grpSpPr>
      <p:pic>
        <p:nvPicPr>
          <p:cNvPr id="81" name="Google Shape;81;p10"/>
          <p:cNvPicPr preferRelativeResize="0"/>
          <p:nvPr/>
        </p:nvPicPr>
        <p:blipFill rotWithShape="1">
          <a:blip r:embed="rId2">
            <a:alphaModFix/>
          </a:blip>
          <a:srcRect b="4260" l="0" r="0" t="0"/>
          <a:stretch/>
        </p:blipFill>
        <p:spPr>
          <a:xfrm>
            <a:off x="0" y="0"/>
            <a:ext cx="9144000" cy="5143500"/>
          </a:xfrm>
          <a:prstGeom prst="rect">
            <a:avLst/>
          </a:prstGeom>
          <a:noFill/>
          <a:ln>
            <a:noFill/>
          </a:ln>
        </p:spPr>
      </p:pic>
      <p:sp>
        <p:nvSpPr>
          <p:cNvPr id="82" name="Google Shape;82;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Playfair Display"/>
              <a:buNone/>
              <a:defRPr sz="3000">
                <a:solidFill>
                  <a:schemeClr val="dk1"/>
                </a:solidFill>
                <a:latin typeface="Playfair Display"/>
                <a:ea typeface="Playfair Display"/>
                <a:cs typeface="Playfair Display"/>
                <a:sym typeface="Playfair Display"/>
              </a:defRPr>
            </a:lvl1pPr>
            <a:lvl2pPr lvl="1" rtl="0">
              <a:spcBef>
                <a:spcPts val="0"/>
              </a:spcBef>
              <a:spcAft>
                <a:spcPts val="0"/>
              </a:spcAft>
              <a:buClr>
                <a:schemeClr val="dk1"/>
              </a:buClr>
              <a:buSzPts val="3000"/>
              <a:buFont typeface="Playfair Display"/>
              <a:buNone/>
              <a:defRPr sz="3000">
                <a:solidFill>
                  <a:schemeClr val="dk1"/>
                </a:solidFill>
                <a:latin typeface="Playfair Display"/>
                <a:ea typeface="Playfair Display"/>
                <a:cs typeface="Playfair Display"/>
                <a:sym typeface="Playfair Display"/>
              </a:defRPr>
            </a:lvl2pPr>
            <a:lvl3pPr lvl="2" rtl="0">
              <a:spcBef>
                <a:spcPts val="0"/>
              </a:spcBef>
              <a:spcAft>
                <a:spcPts val="0"/>
              </a:spcAft>
              <a:buClr>
                <a:schemeClr val="dk1"/>
              </a:buClr>
              <a:buSzPts val="3000"/>
              <a:buFont typeface="Playfair Display"/>
              <a:buNone/>
              <a:defRPr sz="3000">
                <a:solidFill>
                  <a:schemeClr val="dk1"/>
                </a:solidFill>
                <a:latin typeface="Playfair Display"/>
                <a:ea typeface="Playfair Display"/>
                <a:cs typeface="Playfair Display"/>
                <a:sym typeface="Playfair Display"/>
              </a:defRPr>
            </a:lvl3pPr>
            <a:lvl4pPr lvl="3" rtl="0">
              <a:spcBef>
                <a:spcPts val="0"/>
              </a:spcBef>
              <a:spcAft>
                <a:spcPts val="0"/>
              </a:spcAft>
              <a:buClr>
                <a:schemeClr val="dk1"/>
              </a:buClr>
              <a:buSzPts val="3000"/>
              <a:buFont typeface="Playfair Display"/>
              <a:buNone/>
              <a:defRPr sz="3000">
                <a:solidFill>
                  <a:schemeClr val="dk1"/>
                </a:solidFill>
                <a:latin typeface="Playfair Display"/>
                <a:ea typeface="Playfair Display"/>
                <a:cs typeface="Playfair Display"/>
                <a:sym typeface="Playfair Display"/>
              </a:defRPr>
            </a:lvl4pPr>
            <a:lvl5pPr lvl="4" rtl="0">
              <a:spcBef>
                <a:spcPts val="0"/>
              </a:spcBef>
              <a:spcAft>
                <a:spcPts val="0"/>
              </a:spcAft>
              <a:buClr>
                <a:schemeClr val="dk1"/>
              </a:buClr>
              <a:buSzPts val="3000"/>
              <a:buFont typeface="Playfair Display"/>
              <a:buNone/>
              <a:defRPr sz="3000">
                <a:solidFill>
                  <a:schemeClr val="dk1"/>
                </a:solidFill>
                <a:latin typeface="Playfair Display"/>
                <a:ea typeface="Playfair Display"/>
                <a:cs typeface="Playfair Display"/>
                <a:sym typeface="Playfair Display"/>
              </a:defRPr>
            </a:lvl5pPr>
            <a:lvl6pPr lvl="5" rtl="0">
              <a:spcBef>
                <a:spcPts val="0"/>
              </a:spcBef>
              <a:spcAft>
                <a:spcPts val="0"/>
              </a:spcAft>
              <a:buClr>
                <a:schemeClr val="dk1"/>
              </a:buClr>
              <a:buSzPts val="3000"/>
              <a:buFont typeface="Playfair Display"/>
              <a:buNone/>
              <a:defRPr sz="3000">
                <a:solidFill>
                  <a:schemeClr val="dk1"/>
                </a:solidFill>
                <a:latin typeface="Playfair Display"/>
                <a:ea typeface="Playfair Display"/>
                <a:cs typeface="Playfair Display"/>
                <a:sym typeface="Playfair Display"/>
              </a:defRPr>
            </a:lvl6pPr>
            <a:lvl7pPr lvl="6" rtl="0">
              <a:spcBef>
                <a:spcPts val="0"/>
              </a:spcBef>
              <a:spcAft>
                <a:spcPts val="0"/>
              </a:spcAft>
              <a:buClr>
                <a:schemeClr val="dk1"/>
              </a:buClr>
              <a:buSzPts val="3000"/>
              <a:buFont typeface="Playfair Display"/>
              <a:buNone/>
              <a:defRPr sz="3000">
                <a:solidFill>
                  <a:schemeClr val="dk1"/>
                </a:solidFill>
                <a:latin typeface="Playfair Display"/>
                <a:ea typeface="Playfair Display"/>
                <a:cs typeface="Playfair Display"/>
                <a:sym typeface="Playfair Display"/>
              </a:defRPr>
            </a:lvl7pPr>
            <a:lvl8pPr lvl="7" rtl="0">
              <a:spcBef>
                <a:spcPts val="0"/>
              </a:spcBef>
              <a:spcAft>
                <a:spcPts val="0"/>
              </a:spcAft>
              <a:buClr>
                <a:schemeClr val="dk1"/>
              </a:buClr>
              <a:buSzPts val="3000"/>
              <a:buFont typeface="Playfair Display"/>
              <a:buNone/>
              <a:defRPr sz="3000">
                <a:solidFill>
                  <a:schemeClr val="dk1"/>
                </a:solidFill>
                <a:latin typeface="Playfair Display"/>
                <a:ea typeface="Playfair Display"/>
                <a:cs typeface="Playfair Display"/>
                <a:sym typeface="Playfair Display"/>
              </a:defRPr>
            </a:lvl8pPr>
            <a:lvl9pPr lvl="8" rtl="0">
              <a:spcBef>
                <a:spcPts val="0"/>
              </a:spcBef>
              <a:spcAft>
                <a:spcPts val="0"/>
              </a:spcAft>
              <a:buClr>
                <a:schemeClr val="dk1"/>
              </a:buClr>
              <a:buSzPts val="3000"/>
              <a:buFont typeface="Playfair Display"/>
              <a:buNone/>
              <a:defRPr sz="30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tkinson Hyperlegible"/>
              <a:buChar char="●"/>
              <a:defRPr sz="1200">
                <a:solidFill>
                  <a:schemeClr val="dk1"/>
                </a:solidFill>
                <a:latin typeface="Atkinson Hyperlegible"/>
                <a:ea typeface="Atkinson Hyperlegible"/>
                <a:cs typeface="Atkinson Hyperlegible"/>
                <a:sym typeface="Atkinson Hyperlegible"/>
              </a:defRPr>
            </a:lvl1pPr>
            <a:lvl2pPr indent="-304800" lvl="1" marL="914400">
              <a:lnSpc>
                <a:spcPct val="100000"/>
              </a:lnSpc>
              <a:spcBef>
                <a:spcPts val="1600"/>
              </a:spcBef>
              <a:spcAft>
                <a:spcPts val="0"/>
              </a:spcAft>
              <a:buClr>
                <a:schemeClr val="dk1"/>
              </a:buClr>
              <a:buSzPts val="1200"/>
              <a:buFont typeface="Atkinson Hyperlegible"/>
              <a:buChar char="○"/>
              <a:defRPr sz="1200">
                <a:solidFill>
                  <a:schemeClr val="dk1"/>
                </a:solidFill>
                <a:latin typeface="Atkinson Hyperlegible"/>
                <a:ea typeface="Atkinson Hyperlegible"/>
                <a:cs typeface="Atkinson Hyperlegible"/>
                <a:sym typeface="Atkinson Hyperlegible"/>
              </a:defRPr>
            </a:lvl2pPr>
            <a:lvl3pPr indent="-304800" lvl="2" marL="1371600">
              <a:lnSpc>
                <a:spcPct val="100000"/>
              </a:lnSpc>
              <a:spcBef>
                <a:spcPts val="1600"/>
              </a:spcBef>
              <a:spcAft>
                <a:spcPts val="0"/>
              </a:spcAft>
              <a:buClr>
                <a:schemeClr val="dk1"/>
              </a:buClr>
              <a:buSzPts val="1200"/>
              <a:buFont typeface="Atkinson Hyperlegible"/>
              <a:buChar char="■"/>
              <a:defRPr sz="1200">
                <a:solidFill>
                  <a:schemeClr val="dk1"/>
                </a:solidFill>
                <a:latin typeface="Atkinson Hyperlegible"/>
                <a:ea typeface="Atkinson Hyperlegible"/>
                <a:cs typeface="Atkinson Hyperlegible"/>
                <a:sym typeface="Atkinson Hyperlegible"/>
              </a:defRPr>
            </a:lvl3pPr>
            <a:lvl4pPr indent="-304800" lvl="3" marL="1828800">
              <a:lnSpc>
                <a:spcPct val="100000"/>
              </a:lnSpc>
              <a:spcBef>
                <a:spcPts val="1600"/>
              </a:spcBef>
              <a:spcAft>
                <a:spcPts val="0"/>
              </a:spcAft>
              <a:buClr>
                <a:schemeClr val="dk1"/>
              </a:buClr>
              <a:buSzPts val="1200"/>
              <a:buFont typeface="Atkinson Hyperlegible"/>
              <a:buChar char="●"/>
              <a:defRPr sz="1200">
                <a:solidFill>
                  <a:schemeClr val="dk1"/>
                </a:solidFill>
                <a:latin typeface="Atkinson Hyperlegible"/>
                <a:ea typeface="Atkinson Hyperlegible"/>
                <a:cs typeface="Atkinson Hyperlegible"/>
                <a:sym typeface="Atkinson Hyperlegible"/>
              </a:defRPr>
            </a:lvl4pPr>
            <a:lvl5pPr indent="-304800" lvl="4" marL="2286000">
              <a:lnSpc>
                <a:spcPct val="100000"/>
              </a:lnSpc>
              <a:spcBef>
                <a:spcPts val="1600"/>
              </a:spcBef>
              <a:spcAft>
                <a:spcPts val="0"/>
              </a:spcAft>
              <a:buClr>
                <a:schemeClr val="dk1"/>
              </a:buClr>
              <a:buSzPts val="1200"/>
              <a:buFont typeface="Atkinson Hyperlegible"/>
              <a:buChar char="○"/>
              <a:defRPr sz="1200">
                <a:solidFill>
                  <a:schemeClr val="dk1"/>
                </a:solidFill>
                <a:latin typeface="Atkinson Hyperlegible"/>
                <a:ea typeface="Atkinson Hyperlegible"/>
                <a:cs typeface="Atkinson Hyperlegible"/>
                <a:sym typeface="Atkinson Hyperlegible"/>
              </a:defRPr>
            </a:lvl5pPr>
            <a:lvl6pPr indent="-304800" lvl="5" marL="2743200">
              <a:lnSpc>
                <a:spcPct val="100000"/>
              </a:lnSpc>
              <a:spcBef>
                <a:spcPts val="1600"/>
              </a:spcBef>
              <a:spcAft>
                <a:spcPts val="0"/>
              </a:spcAft>
              <a:buClr>
                <a:schemeClr val="dk1"/>
              </a:buClr>
              <a:buSzPts val="1200"/>
              <a:buFont typeface="Atkinson Hyperlegible"/>
              <a:buChar char="■"/>
              <a:defRPr sz="1200">
                <a:solidFill>
                  <a:schemeClr val="dk1"/>
                </a:solidFill>
                <a:latin typeface="Atkinson Hyperlegible"/>
                <a:ea typeface="Atkinson Hyperlegible"/>
                <a:cs typeface="Atkinson Hyperlegible"/>
                <a:sym typeface="Atkinson Hyperlegible"/>
              </a:defRPr>
            </a:lvl6pPr>
            <a:lvl7pPr indent="-304800" lvl="6" marL="3200400">
              <a:lnSpc>
                <a:spcPct val="100000"/>
              </a:lnSpc>
              <a:spcBef>
                <a:spcPts val="1600"/>
              </a:spcBef>
              <a:spcAft>
                <a:spcPts val="0"/>
              </a:spcAft>
              <a:buClr>
                <a:schemeClr val="dk1"/>
              </a:buClr>
              <a:buSzPts val="1200"/>
              <a:buFont typeface="Atkinson Hyperlegible"/>
              <a:buChar char="●"/>
              <a:defRPr sz="1200">
                <a:solidFill>
                  <a:schemeClr val="dk1"/>
                </a:solidFill>
                <a:latin typeface="Atkinson Hyperlegible"/>
                <a:ea typeface="Atkinson Hyperlegible"/>
                <a:cs typeface="Atkinson Hyperlegible"/>
                <a:sym typeface="Atkinson Hyperlegible"/>
              </a:defRPr>
            </a:lvl7pPr>
            <a:lvl8pPr indent="-304800" lvl="7" marL="3657600">
              <a:lnSpc>
                <a:spcPct val="100000"/>
              </a:lnSpc>
              <a:spcBef>
                <a:spcPts val="1600"/>
              </a:spcBef>
              <a:spcAft>
                <a:spcPts val="0"/>
              </a:spcAft>
              <a:buClr>
                <a:schemeClr val="dk1"/>
              </a:buClr>
              <a:buSzPts val="1200"/>
              <a:buFont typeface="Atkinson Hyperlegible"/>
              <a:buChar char="○"/>
              <a:defRPr sz="1200">
                <a:solidFill>
                  <a:schemeClr val="dk1"/>
                </a:solidFill>
                <a:latin typeface="Atkinson Hyperlegible"/>
                <a:ea typeface="Atkinson Hyperlegible"/>
                <a:cs typeface="Atkinson Hyperlegible"/>
                <a:sym typeface="Atkinson Hyperlegible"/>
              </a:defRPr>
            </a:lvl8pPr>
            <a:lvl9pPr indent="-304800" lvl="8" marL="4114800">
              <a:lnSpc>
                <a:spcPct val="100000"/>
              </a:lnSpc>
              <a:spcBef>
                <a:spcPts val="1600"/>
              </a:spcBef>
              <a:spcAft>
                <a:spcPts val="1600"/>
              </a:spcAft>
              <a:buClr>
                <a:schemeClr val="dk1"/>
              </a:buClr>
              <a:buSzPts val="1200"/>
              <a:buFont typeface="Atkinson Hyperlegible"/>
              <a:buChar char="■"/>
              <a:defRPr sz="1200">
                <a:solidFill>
                  <a:schemeClr val="dk1"/>
                </a:solidFill>
                <a:latin typeface="Atkinson Hyperlegible"/>
                <a:ea typeface="Atkinson Hyperlegible"/>
                <a:cs typeface="Atkinson Hyperlegible"/>
                <a:sym typeface="Atkinson Hyperlegibl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0" name="Shape 270"/>
        <p:cNvGrpSpPr/>
        <p:nvPr/>
      </p:nvGrpSpPr>
      <p:grpSpPr>
        <a:xfrm>
          <a:off x="0" y="0"/>
          <a:ext cx="0" cy="0"/>
          <a:chOff x="0" y="0"/>
          <a:chExt cx="0" cy="0"/>
        </a:xfrm>
      </p:grpSpPr>
      <p:sp>
        <p:nvSpPr>
          <p:cNvPr id="271" name="Google Shape;271;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72" name="Google Shape;272;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1_pN6QJqrrd66JIelVQzFagmMtju0hXwRQmllnVPUJA/copy" TargetMode="External"/><Relationship Id="rId5"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1_pN6QJqrrd66JIelVQzFagmMtju0hXwRQmllnVPUJA/copy" TargetMode="External"/><Relationship Id="rId5"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21.jpg"/><Relationship Id="rId4" Type="http://schemas.openxmlformats.org/officeDocument/2006/relationships/image" Target="../media/image20.jpg"/><Relationship Id="rId5" Type="http://schemas.openxmlformats.org/officeDocument/2006/relationships/image" Target="../media/image19.jp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slide" Target="/ppt/slides/slide27.xml"/><Relationship Id="rId22" Type="http://schemas.openxmlformats.org/officeDocument/2006/relationships/hyperlink" Target="https://www.videvo.net/?utm_source=slidesgo_template&amp;utm_medium=referral-link&amp;utm_campaign=sg_resources&amp;utm_content=videvo" TargetMode="External"/><Relationship Id="rId10" Type="http://schemas.openxmlformats.org/officeDocument/2006/relationships/slide" Target="/ppt/slides/slide27.xml"/><Relationship Id="rId21"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bit.ly/30B07Gq" TargetMode="External"/><Relationship Id="rId14" Type="http://schemas.openxmlformats.org/officeDocument/2006/relationships/hyperlink" Target="https://bit.ly/3A1uf1Q" TargetMode="External"/><Relationship Id="rId17" Type="http://schemas.openxmlformats.org/officeDocument/2006/relationships/hyperlink" Target="https://www.freepik.com/?utm_source=slidesgo_template&amp;utm_medium=referral-link&amp;utm_campaign=promo-slide&amp;utm_term=slidesgo&amp;utm_content=freepik" TargetMode="External"/><Relationship Id="rId16" Type="http://schemas.openxmlformats.org/officeDocument/2006/relationships/hyperlink" Target="http://bit.ly/33VAFh3" TargetMode="External"/><Relationship Id="rId5" Type="http://schemas.openxmlformats.org/officeDocument/2006/relationships/slide" Target="/ppt/slides/slide21.xml"/><Relationship Id="rId19" Type="http://schemas.openxmlformats.org/officeDocument/2006/relationships/hyperlink" Target="https://storyset.com/?utm_source=slidesgo_template&amp;utm_medium=referral-link&amp;utm_campaign=promo-slide&amp;utm_term=slidesgo&amp;utm_content=storyset" TargetMode="External"/><Relationship Id="rId6" Type="http://schemas.openxmlformats.org/officeDocument/2006/relationships/slide" Target="/ppt/slides/slide20.xml"/><Relationship Id="rId18" Type="http://schemas.openxmlformats.org/officeDocument/2006/relationships/hyperlink" Target="https://www.flaticon.com/?utm_source=slidesgo_template&amp;utm_medium=referral-link&amp;utm_campaign=promo-slide&amp;utm_term=slidesgo&amp;utm_content=flaticon"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hyperlink" Target="https://www.freepik.com/free-vector/white-3d-paper-style-background_3913489.htm/?utm_source=slidesgo_template&amp;utm_medium=referral-link&amp;utm_campaign=sg_resources&amp;utm_content=freepik" TargetMode="External"/><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hyperlink" Target="https://www.freepik.com/free-vector/paper-style-luxury-golden-details-background_14212527.htm/?utm_source=slidesgo_template&amp;utm_medium=referral-link&amp;utm_campaign=sg_resources&amp;utm_content=freepik" TargetMode="External"/><Relationship Id="rId4" Type="http://schemas.openxmlformats.org/officeDocument/2006/relationships/hyperlink" Target="https://www.freepik.com/free-photo/front-view-smiley-people-working_31124106.htm/?utm_source=slidesgo_template&amp;utm_medium=referral-link&amp;utm_campaign=sg_resources&amp;utm_content=freepik" TargetMode="External"/><Relationship Id="rId5" Type="http://schemas.openxmlformats.org/officeDocument/2006/relationships/hyperlink" Target="https://www.freepik.com/free-photo/front-view-woman-talking-phone_7030972.htm/?utm_source=slidesgo_template&amp;utm_medium=referral-link&amp;utm_campaign=sg_resources&amp;utm_content=freepik" TargetMode="External"/><Relationship Id="rId6" Type="http://schemas.openxmlformats.org/officeDocument/2006/relationships/hyperlink" Target="https://www.freepik.com/free-photo/medium-shot-people-working-together_31124115.htm/?utm_source=slidesgo_template&amp;utm_medium=referral-link&amp;utm_campaign=sg_resources&amp;utm_content=freepik" TargetMode="External"/><Relationship Id="rId7" Type="http://schemas.openxmlformats.org/officeDocument/2006/relationships/hyperlink" Target="https://www.freepik.com/free-photo/long-shot-business-people-meeting_7030987.htm/?utm_source=slidesgo_template&amp;utm_medium=referral-link&amp;utm_campaign=sg_resources&amp;utm_content=freepik" TargetMode="External"/><Relationship Id="rId8" Type="http://schemas.openxmlformats.org/officeDocument/2006/relationships/hyperlink" Target="https://www.freepik.com/free-photo/front-view-business-people-meeting_703101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s://fonts.google.com/specimen/Playfair+Display" TargetMode="External"/><Relationship Id="rId4" Type="http://schemas.openxmlformats.org/officeDocument/2006/relationships/hyperlink" Target="https://fonts.google.com/specimen/Atkinson+Hyperlegible"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16.png"/><Relationship Id="rId14" Type="http://schemas.openxmlformats.org/officeDocument/2006/relationships/image" Target="../media/image13.png"/><Relationship Id="rId17" Type="http://schemas.openxmlformats.org/officeDocument/2006/relationships/image" Target="../media/image14.png"/><Relationship Id="rId16" Type="http://schemas.openxmlformats.org/officeDocument/2006/relationships/image" Target="../media/image17.png"/><Relationship Id="rId5" Type="http://schemas.openxmlformats.org/officeDocument/2006/relationships/image" Target="../media/image1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2.jpg"/><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1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8"/>
          <p:cNvSpPr txBox="1"/>
          <p:nvPr>
            <p:ph type="ctrTitle"/>
          </p:nvPr>
        </p:nvSpPr>
        <p:spPr>
          <a:xfrm>
            <a:off x="3462725" y="1121425"/>
            <a:ext cx="4813200" cy="223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Playfair Display"/>
                <a:ea typeface="Playfair Display"/>
                <a:cs typeface="Playfair Display"/>
                <a:sym typeface="Playfair Display"/>
              </a:rPr>
              <a:t>FORMAL MEETING</a:t>
            </a:r>
            <a:r>
              <a:rPr lang="en">
                <a:latin typeface="Yeseva One"/>
                <a:ea typeface="Yeseva One"/>
                <a:cs typeface="Yeseva One"/>
                <a:sym typeface="Yeseva One"/>
              </a:rPr>
              <a:t> </a:t>
            </a:r>
            <a:endParaRPr>
              <a:latin typeface="Yeseva One"/>
              <a:ea typeface="Yeseva One"/>
              <a:cs typeface="Yeseva One"/>
              <a:sym typeface="Yeseva One"/>
            </a:endParaRPr>
          </a:p>
        </p:txBody>
      </p:sp>
      <p:sp>
        <p:nvSpPr>
          <p:cNvPr id="281" name="Google Shape;281;p28"/>
          <p:cNvSpPr txBox="1"/>
          <p:nvPr>
            <p:ph idx="1" type="subTitle"/>
          </p:nvPr>
        </p:nvSpPr>
        <p:spPr>
          <a:xfrm>
            <a:off x="3462725" y="3546275"/>
            <a:ext cx="45288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282" name="Google Shape;282;p28"/>
          <p:cNvGrpSpPr/>
          <p:nvPr/>
        </p:nvGrpSpPr>
        <p:grpSpPr>
          <a:xfrm>
            <a:off x="-22735" y="0"/>
            <a:ext cx="3364110" cy="5187250"/>
            <a:chOff x="-22735" y="0"/>
            <a:chExt cx="3364110" cy="5187250"/>
          </a:xfrm>
        </p:grpSpPr>
        <p:pic>
          <p:nvPicPr>
            <p:cNvPr id="283" name="Google Shape;283;p28"/>
            <p:cNvPicPr preferRelativeResize="0"/>
            <p:nvPr/>
          </p:nvPicPr>
          <p:blipFill rotWithShape="1">
            <a:blip r:embed="rId3">
              <a:alphaModFix/>
            </a:blip>
            <a:srcRect b="30035" l="5517" r="0" t="-5104"/>
            <a:stretch/>
          </p:blipFill>
          <p:spPr>
            <a:xfrm rot="5400000">
              <a:off x="-539655" y="1113340"/>
              <a:ext cx="3981888" cy="2948008"/>
            </a:xfrm>
            <a:prstGeom prst="rect">
              <a:avLst/>
            </a:prstGeom>
            <a:noFill/>
            <a:ln>
              <a:noFill/>
            </a:ln>
          </p:spPr>
        </p:pic>
        <p:pic>
          <p:nvPicPr>
            <p:cNvPr id="284" name="Google Shape;284;p28"/>
            <p:cNvPicPr preferRelativeResize="0"/>
            <p:nvPr/>
          </p:nvPicPr>
          <p:blipFill rotWithShape="1">
            <a:blip r:embed="rId4">
              <a:alphaModFix/>
            </a:blip>
            <a:srcRect b="50881" l="11254" r="13011" t="0"/>
            <a:stretch/>
          </p:blipFill>
          <p:spPr>
            <a:xfrm rot="5400000">
              <a:off x="-600537" y="1202811"/>
              <a:ext cx="2723513" cy="1510690"/>
            </a:xfrm>
            <a:prstGeom prst="rect">
              <a:avLst/>
            </a:prstGeom>
            <a:noFill/>
            <a:ln>
              <a:noFill/>
            </a:ln>
          </p:spPr>
        </p:pic>
        <p:pic>
          <p:nvPicPr>
            <p:cNvPr id="285" name="Google Shape;285;p28"/>
            <p:cNvPicPr preferRelativeResize="0"/>
            <p:nvPr/>
          </p:nvPicPr>
          <p:blipFill rotWithShape="1">
            <a:blip r:embed="rId3">
              <a:alphaModFix/>
            </a:blip>
            <a:srcRect b="50813" l="0" r="0" t="4102"/>
            <a:stretch/>
          </p:blipFill>
          <p:spPr>
            <a:xfrm rot="5400000">
              <a:off x="-1036776" y="2590637"/>
              <a:ext cx="3595978" cy="1510690"/>
            </a:xfrm>
            <a:prstGeom prst="rect">
              <a:avLst/>
            </a:prstGeom>
            <a:noFill/>
            <a:ln>
              <a:noFill/>
            </a:ln>
          </p:spPr>
        </p:pic>
        <p:pic>
          <p:nvPicPr>
            <p:cNvPr id="286" name="Google Shape;286;p28"/>
            <p:cNvPicPr preferRelativeResize="0"/>
            <p:nvPr/>
          </p:nvPicPr>
          <p:blipFill rotWithShape="1">
            <a:blip r:embed="rId3">
              <a:alphaModFix/>
            </a:blip>
            <a:srcRect b="30035" l="5516" r="37551" t="-5104"/>
            <a:stretch/>
          </p:blipFill>
          <p:spPr>
            <a:xfrm rot="5400000">
              <a:off x="251575" y="2465300"/>
              <a:ext cx="2399450" cy="2948000"/>
            </a:xfrm>
            <a:prstGeom prst="rect">
              <a:avLst/>
            </a:prstGeom>
            <a:noFill/>
            <a:ln>
              <a:noFill/>
            </a:ln>
          </p:spPr>
        </p:pic>
        <p:grpSp>
          <p:nvGrpSpPr>
            <p:cNvPr id="287" name="Google Shape;287;p28"/>
            <p:cNvGrpSpPr/>
            <p:nvPr/>
          </p:nvGrpSpPr>
          <p:grpSpPr>
            <a:xfrm rot="-5400000">
              <a:off x="-599782" y="2439476"/>
              <a:ext cx="3281550" cy="2127456"/>
              <a:chOff x="-8" y="0"/>
              <a:chExt cx="3281550" cy="2127456"/>
            </a:xfrm>
          </p:grpSpPr>
          <p:pic>
            <p:nvPicPr>
              <p:cNvPr id="288" name="Google Shape;288;p28"/>
              <p:cNvPicPr preferRelativeResize="0"/>
              <p:nvPr/>
            </p:nvPicPr>
            <p:blipFill rotWithShape="1">
              <a:blip r:embed="rId3">
                <a:alphaModFix/>
              </a:blip>
              <a:srcRect b="30035" l="5517" r="0" t="-5104"/>
              <a:stretch/>
            </p:blipFill>
            <p:spPr>
              <a:xfrm rot="10800000">
                <a:off x="408192" y="0"/>
                <a:ext cx="2873350" cy="2127450"/>
              </a:xfrm>
              <a:prstGeom prst="rect">
                <a:avLst/>
              </a:prstGeom>
              <a:noFill/>
              <a:ln>
                <a:noFill/>
              </a:ln>
            </p:spPr>
          </p:pic>
          <p:pic>
            <p:nvPicPr>
              <p:cNvPr id="289" name="Google Shape;289;p28"/>
              <p:cNvPicPr preferRelativeResize="0"/>
              <p:nvPr/>
            </p:nvPicPr>
            <p:blipFill rotWithShape="1">
              <a:blip r:embed="rId4">
                <a:alphaModFix/>
              </a:blip>
              <a:srcRect b="50881" l="11254" r="13011" t="0"/>
              <a:stretch/>
            </p:blipFill>
            <p:spPr>
              <a:xfrm rot="10800000">
                <a:off x="1316242" y="20631"/>
                <a:ext cx="1965300" cy="1090200"/>
              </a:xfrm>
              <a:prstGeom prst="rect">
                <a:avLst/>
              </a:prstGeom>
              <a:noFill/>
              <a:ln>
                <a:noFill/>
              </a:ln>
            </p:spPr>
          </p:pic>
          <p:pic>
            <p:nvPicPr>
              <p:cNvPr id="290" name="Google Shape;290;p28"/>
              <p:cNvPicPr preferRelativeResize="0"/>
              <p:nvPr/>
            </p:nvPicPr>
            <p:blipFill rotWithShape="1">
              <a:blip r:embed="rId3">
                <a:alphaModFix/>
              </a:blip>
              <a:srcRect b="50813" l="0" r="0" t="4102"/>
              <a:stretch/>
            </p:blipFill>
            <p:spPr>
              <a:xfrm rot="10800000">
                <a:off x="-8" y="20626"/>
                <a:ext cx="2594875" cy="1090200"/>
              </a:xfrm>
              <a:prstGeom prst="rect">
                <a:avLst/>
              </a:prstGeom>
              <a:noFill/>
              <a:ln>
                <a:noFill/>
              </a:ln>
            </p:spPr>
          </p:pic>
          <p:pic>
            <p:nvPicPr>
              <p:cNvPr id="291" name="Google Shape;291;p28"/>
              <p:cNvPicPr preferRelativeResize="0"/>
              <p:nvPr/>
            </p:nvPicPr>
            <p:blipFill rotWithShape="1">
              <a:blip r:embed="rId3">
                <a:alphaModFix/>
              </a:blip>
              <a:srcRect b="30035" l="5518" r="50852" t="-5104"/>
              <a:stretch/>
            </p:blipFill>
            <p:spPr>
              <a:xfrm rot="10800000">
                <a:off x="408192" y="6"/>
                <a:ext cx="1326825" cy="2127450"/>
              </a:xfrm>
              <a:prstGeom prst="rect">
                <a:avLst/>
              </a:prstGeom>
              <a:noFill/>
              <a:ln>
                <a:noFill/>
              </a:ln>
            </p:spPr>
          </p:pic>
          <p:pic>
            <p:nvPicPr>
              <p:cNvPr id="292" name="Google Shape;292;p28"/>
              <p:cNvPicPr preferRelativeResize="0"/>
              <p:nvPr/>
            </p:nvPicPr>
            <p:blipFill rotWithShape="1">
              <a:blip r:embed="rId5">
                <a:alphaModFix/>
              </a:blip>
              <a:srcRect b="50443" l="0" r="0" t="0"/>
              <a:stretch/>
            </p:blipFill>
            <p:spPr>
              <a:xfrm rot="10800000">
                <a:off x="5" y="6"/>
                <a:ext cx="1651475" cy="762675"/>
              </a:xfrm>
              <a:prstGeom prst="rect">
                <a:avLst/>
              </a:prstGeom>
              <a:noFill/>
              <a:ln>
                <a:noFill/>
              </a:ln>
            </p:spPr>
          </p:pic>
          <p:pic>
            <p:nvPicPr>
              <p:cNvPr id="293" name="Google Shape;293;p28"/>
              <p:cNvPicPr preferRelativeResize="0"/>
              <p:nvPr/>
            </p:nvPicPr>
            <p:blipFill rotWithShape="1">
              <a:blip r:embed="rId5">
                <a:alphaModFix/>
              </a:blip>
              <a:srcRect b="50443" l="0" r="0" t="0"/>
              <a:stretch/>
            </p:blipFill>
            <p:spPr>
              <a:xfrm rot="10800000">
                <a:off x="5" y="682393"/>
                <a:ext cx="1651475" cy="762675"/>
              </a:xfrm>
              <a:prstGeom prst="rect">
                <a:avLst/>
              </a:prstGeom>
              <a:noFill/>
              <a:ln>
                <a:noFill/>
              </a:ln>
            </p:spPr>
          </p:pic>
        </p:grpSp>
        <p:pic>
          <p:nvPicPr>
            <p:cNvPr id="294" name="Google Shape;294;p28"/>
            <p:cNvPicPr preferRelativeResize="0"/>
            <p:nvPr/>
          </p:nvPicPr>
          <p:blipFill rotWithShape="1">
            <a:blip r:embed="rId3">
              <a:alphaModFix/>
            </a:blip>
            <a:srcRect b="47015" l="35435" r="-10067" t="1038"/>
            <a:stretch/>
          </p:blipFill>
          <p:spPr>
            <a:xfrm rot="5400000">
              <a:off x="-934288" y="911587"/>
              <a:ext cx="5187250" cy="3364075"/>
            </a:xfrm>
            <a:prstGeom prst="rect">
              <a:avLst/>
            </a:prstGeom>
            <a:noFill/>
            <a:ln>
              <a:noFill/>
            </a:ln>
          </p:spPr>
        </p:pic>
        <p:pic>
          <p:nvPicPr>
            <p:cNvPr id="295" name="Google Shape;295;p28"/>
            <p:cNvPicPr preferRelativeResize="0"/>
            <p:nvPr/>
          </p:nvPicPr>
          <p:blipFill rotWithShape="1">
            <a:blip r:embed="rId5">
              <a:alphaModFix/>
            </a:blip>
            <a:srcRect b="50443" l="0" r="0" t="0"/>
            <a:stretch/>
          </p:blipFill>
          <p:spPr>
            <a:xfrm rot="5400000">
              <a:off x="-280950" y="996475"/>
              <a:ext cx="959650" cy="443150"/>
            </a:xfrm>
            <a:prstGeom prst="rect">
              <a:avLst/>
            </a:prstGeom>
            <a:noFill/>
            <a:ln>
              <a:noFill/>
            </a:ln>
          </p:spPr>
        </p:pic>
        <p:pic>
          <p:nvPicPr>
            <p:cNvPr id="296" name="Google Shape;296;p28"/>
            <p:cNvPicPr preferRelativeResize="0"/>
            <p:nvPr/>
          </p:nvPicPr>
          <p:blipFill rotWithShape="1">
            <a:blip r:embed="rId5">
              <a:alphaModFix/>
            </a:blip>
            <a:srcRect b="50443" l="0" r="0" t="0"/>
            <a:stretch/>
          </p:blipFill>
          <p:spPr>
            <a:xfrm rot="5400000">
              <a:off x="-638593" y="2163864"/>
              <a:ext cx="2288614" cy="1056839"/>
            </a:xfrm>
            <a:prstGeom prst="rect">
              <a:avLst/>
            </a:prstGeom>
            <a:noFill/>
            <a:ln>
              <a:noFill/>
            </a:ln>
          </p:spPr>
        </p:pic>
        <p:pic>
          <p:nvPicPr>
            <p:cNvPr id="297" name="Google Shape;297;p28"/>
            <p:cNvPicPr preferRelativeResize="0"/>
            <p:nvPr/>
          </p:nvPicPr>
          <p:blipFill rotWithShape="1">
            <a:blip r:embed="rId4">
              <a:alphaModFix/>
            </a:blip>
            <a:srcRect b="50881" l="11254" r="13011" t="0"/>
            <a:stretch/>
          </p:blipFill>
          <p:spPr>
            <a:xfrm rot="5400000">
              <a:off x="-381573" y="3081635"/>
              <a:ext cx="1611750" cy="894075"/>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grpSp>
        <p:nvGrpSpPr>
          <p:cNvPr id="445" name="Google Shape;445;p37"/>
          <p:cNvGrpSpPr/>
          <p:nvPr/>
        </p:nvGrpSpPr>
        <p:grpSpPr>
          <a:xfrm>
            <a:off x="6817625" y="1297642"/>
            <a:ext cx="2326375" cy="3885008"/>
            <a:chOff x="6817625" y="1297642"/>
            <a:chExt cx="2326375" cy="3885008"/>
          </a:xfrm>
        </p:grpSpPr>
        <p:pic>
          <p:nvPicPr>
            <p:cNvPr id="446" name="Google Shape;446;p37"/>
            <p:cNvPicPr preferRelativeResize="0"/>
            <p:nvPr/>
          </p:nvPicPr>
          <p:blipFill rotWithShape="1">
            <a:blip r:embed="rId3">
              <a:alphaModFix/>
            </a:blip>
            <a:srcRect b="64000" l="17266" r="0" t="-5105"/>
            <a:stretch/>
          </p:blipFill>
          <p:spPr>
            <a:xfrm rot="-5400000">
              <a:off x="7131375" y="3170050"/>
              <a:ext cx="2751375" cy="1273825"/>
            </a:xfrm>
            <a:prstGeom prst="rect">
              <a:avLst/>
            </a:prstGeom>
            <a:noFill/>
            <a:ln>
              <a:noFill/>
            </a:ln>
          </p:spPr>
        </p:pic>
        <p:pic>
          <p:nvPicPr>
            <p:cNvPr id="447" name="Google Shape;447;p37"/>
            <p:cNvPicPr preferRelativeResize="0"/>
            <p:nvPr/>
          </p:nvPicPr>
          <p:blipFill rotWithShape="1">
            <a:blip r:embed="rId4">
              <a:alphaModFix/>
            </a:blip>
            <a:srcRect b="50881" l="11254" r="13011" t="0"/>
            <a:stretch/>
          </p:blipFill>
          <p:spPr>
            <a:xfrm rot="-5400000">
              <a:off x="7662509" y="1721936"/>
              <a:ext cx="1905760" cy="1057172"/>
            </a:xfrm>
            <a:prstGeom prst="rect">
              <a:avLst/>
            </a:prstGeom>
            <a:noFill/>
            <a:ln>
              <a:noFill/>
            </a:ln>
          </p:spPr>
        </p:pic>
        <p:pic>
          <p:nvPicPr>
            <p:cNvPr id="448" name="Google Shape;448;p37"/>
            <p:cNvPicPr preferRelativeResize="0"/>
            <p:nvPr/>
          </p:nvPicPr>
          <p:blipFill rotWithShape="1">
            <a:blip r:embed="rId3">
              <a:alphaModFix/>
            </a:blip>
            <a:srcRect b="47015" l="57583" r="12099" t="1038"/>
            <a:stretch/>
          </p:blipFill>
          <p:spPr>
            <a:xfrm rot="-5400000">
              <a:off x="7252225" y="3251753"/>
              <a:ext cx="1457151" cy="2326350"/>
            </a:xfrm>
            <a:prstGeom prst="rect">
              <a:avLst/>
            </a:prstGeom>
            <a:noFill/>
            <a:ln>
              <a:noFill/>
            </a:ln>
          </p:spPr>
        </p:pic>
        <p:pic>
          <p:nvPicPr>
            <p:cNvPr id="449" name="Google Shape;449;p37"/>
            <p:cNvPicPr preferRelativeResize="0"/>
            <p:nvPr/>
          </p:nvPicPr>
          <p:blipFill rotWithShape="1">
            <a:blip r:embed="rId5">
              <a:alphaModFix/>
            </a:blip>
            <a:srcRect b="50443" l="0" r="0" t="0"/>
            <a:stretch/>
          </p:blipFill>
          <p:spPr>
            <a:xfrm rot="-5400000">
              <a:off x="8463824" y="3592096"/>
              <a:ext cx="930577" cy="429725"/>
            </a:xfrm>
            <a:prstGeom prst="rect">
              <a:avLst/>
            </a:prstGeom>
            <a:noFill/>
            <a:ln>
              <a:noFill/>
            </a:ln>
          </p:spPr>
        </p:pic>
        <p:pic>
          <p:nvPicPr>
            <p:cNvPr id="450" name="Google Shape;450;p37"/>
            <p:cNvPicPr preferRelativeResize="0"/>
            <p:nvPr/>
          </p:nvPicPr>
          <p:blipFill rotWithShape="1">
            <a:blip r:embed="rId5">
              <a:alphaModFix/>
            </a:blip>
            <a:srcRect b="50443" l="0" r="0" t="0"/>
            <a:stretch/>
          </p:blipFill>
          <p:spPr>
            <a:xfrm rot="-5400000">
              <a:off x="8178413" y="4041863"/>
              <a:ext cx="1321100" cy="610075"/>
            </a:xfrm>
            <a:prstGeom prst="rect">
              <a:avLst/>
            </a:prstGeom>
            <a:noFill/>
            <a:ln>
              <a:noFill/>
            </a:ln>
          </p:spPr>
        </p:pic>
      </p:grpSp>
      <p:grpSp>
        <p:nvGrpSpPr>
          <p:cNvPr id="451" name="Google Shape;451;p37"/>
          <p:cNvGrpSpPr/>
          <p:nvPr/>
        </p:nvGrpSpPr>
        <p:grpSpPr>
          <a:xfrm>
            <a:off x="0" y="-26"/>
            <a:ext cx="2451069" cy="2989790"/>
            <a:chOff x="-52973" y="-32"/>
            <a:chExt cx="2858723" cy="3487042"/>
          </a:xfrm>
        </p:grpSpPr>
        <p:pic>
          <p:nvPicPr>
            <p:cNvPr id="452" name="Google Shape;452;p37"/>
            <p:cNvPicPr preferRelativeResize="0"/>
            <p:nvPr/>
          </p:nvPicPr>
          <p:blipFill rotWithShape="1">
            <a:blip r:embed="rId3">
              <a:alphaModFix/>
            </a:blip>
            <a:srcRect b="50813" l="0" r="0" t="4102"/>
            <a:stretch/>
          </p:blipFill>
          <p:spPr>
            <a:xfrm flipH="1" rot="5400000">
              <a:off x="-1036293" y="1011032"/>
              <a:ext cx="3487035" cy="1464923"/>
            </a:xfrm>
            <a:prstGeom prst="rect">
              <a:avLst/>
            </a:prstGeom>
            <a:noFill/>
            <a:ln>
              <a:noFill/>
            </a:ln>
          </p:spPr>
        </p:pic>
        <p:pic>
          <p:nvPicPr>
            <p:cNvPr id="453" name="Google Shape;453;p37"/>
            <p:cNvPicPr preferRelativeResize="0"/>
            <p:nvPr/>
          </p:nvPicPr>
          <p:blipFill rotWithShape="1">
            <a:blip r:embed="rId3">
              <a:alphaModFix/>
            </a:blip>
            <a:srcRect b="30035" l="5516" r="37551" t="-5104"/>
            <a:stretch/>
          </p:blipFill>
          <p:spPr>
            <a:xfrm flipH="1" rot="5400000">
              <a:off x="213027" y="-261194"/>
              <a:ext cx="2326757" cy="2858688"/>
            </a:xfrm>
            <a:prstGeom prst="rect">
              <a:avLst/>
            </a:prstGeom>
            <a:noFill/>
            <a:ln>
              <a:noFill/>
            </a:ln>
          </p:spPr>
        </p:pic>
        <p:pic>
          <p:nvPicPr>
            <p:cNvPr id="454" name="Google Shape;454;p37"/>
            <p:cNvPicPr preferRelativeResize="0"/>
            <p:nvPr/>
          </p:nvPicPr>
          <p:blipFill rotWithShape="1">
            <a:blip r:embed="rId3">
              <a:alphaModFix/>
            </a:blip>
            <a:srcRect b="30035" l="5517" r="0" t="-5104"/>
            <a:stretch/>
          </p:blipFill>
          <p:spPr>
            <a:xfrm flipH="1" rot="5400000">
              <a:off x="-373534" y="716351"/>
              <a:ext cx="2469720" cy="1828595"/>
            </a:xfrm>
            <a:prstGeom prst="rect">
              <a:avLst/>
            </a:prstGeom>
            <a:noFill/>
            <a:ln>
              <a:noFill/>
            </a:ln>
          </p:spPr>
        </p:pic>
        <p:pic>
          <p:nvPicPr>
            <p:cNvPr id="455" name="Google Shape;455;p37"/>
            <p:cNvPicPr preferRelativeResize="0"/>
            <p:nvPr/>
          </p:nvPicPr>
          <p:blipFill rotWithShape="1">
            <a:blip r:embed="rId3">
              <a:alphaModFix/>
            </a:blip>
            <a:srcRect b="50813" l="0" r="0" t="4102"/>
            <a:stretch/>
          </p:blipFill>
          <p:spPr>
            <a:xfrm flipH="1" rot="5400000">
              <a:off x="-762517" y="729513"/>
              <a:ext cx="2516261" cy="1057172"/>
            </a:xfrm>
            <a:prstGeom prst="rect">
              <a:avLst/>
            </a:prstGeom>
            <a:noFill/>
            <a:ln>
              <a:noFill/>
            </a:ln>
          </p:spPr>
        </p:pic>
        <p:pic>
          <p:nvPicPr>
            <p:cNvPr id="456" name="Google Shape;456;p37"/>
            <p:cNvPicPr preferRelativeResize="0"/>
            <p:nvPr/>
          </p:nvPicPr>
          <p:blipFill rotWithShape="1">
            <a:blip r:embed="rId3">
              <a:alphaModFix/>
            </a:blip>
            <a:srcRect b="30035" l="5518" r="50852" t="-5104"/>
            <a:stretch/>
          </p:blipFill>
          <p:spPr>
            <a:xfrm flipH="1" rot="5400000">
              <a:off x="335217" y="7616"/>
              <a:ext cx="1286629" cy="2062998"/>
            </a:xfrm>
            <a:prstGeom prst="rect">
              <a:avLst/>
            </a:prstGeom>
            <a:noFill/>
            <a:ln>
              <a:noFill/>
            </a:ln>
          </p:spPr>
        </p:pic>
        <p:pic>
          <p:nvPicPr>
            <p:cNvPr id="457" name="Google Shape;457;p37"/>
            <p:cNvPicPr preferRelativeResize="0"/>
            <p:nvPr/>
          </p:nvPicPr>
          <p:blipFill rotWithShape="1">
            <a:blip r:embed="rId5">
              <a:alphaModFix/>
            </a:blip>
            <a:srcRect b="50443" l="0" r="0" t="0"/>
            <a:stretch/>
          </p:blipFill>
          <p:spPr>
            <a:xfrm flipH="1" rot="5400000">
              <a:off x="-483904" y="430917"/>
              <a:ext cx="1601443" cy="739569"/>
            </a:xfrm>
            <a:prstGeom prst="rect">
              <a:avLst/>
            </a:prstGeom>
            <a:noFill/>
            <a:ln>
              <a:noFill/>
            </a:ln>
          </p:spPr>
        </p:pic>
        <p:pic>
          <p:nvPicPr>
            <p:cNvPr id="458" name="Google Shape;458;p37"/>
            <p:cNvPicPr preferRelativeResize="0"/>
            <p:nvPr/>
          </p:nvPicPr>
          <p:blipFill rotWithShape="1">
            <a:blip r:embed="rId5">
              <a:alphaModFix/>
            </a:blip>
            <a:srcRect b="50443" l="0" r="0" t="0"/>
            <a:stretch/>
          </p:blipFill>
          <p:spPr>
            <a:xfrm flipH="1" rot="5400000">
              <a:off x="177810" y="430917"/>
              <a:ext cx="1601443" cy="739569"/>
            </a:xfrm>
            <a:prstGeom prst="rect">
              <a:avLst/>
            </a:prstGeom>
            <a:noFill/>
            <a:ln>
              <a:noFill/>
            </a:ln>
          </p:spPr>
        </p:pic>
        <p:pic>
          <p:nvPicPr>
            <p:cNvPr id="459" name="Google Shape;459;p37"/>
            <p:cNvPicPr preferRelativeResize="0"/>
            <p:nvPr/>
          </p:nvPicPr>
          <p:blipFill rotWithShape="1">
            <a:blip r:embed="rId4">
              <a:alphaModFix/>
            </a:blip>
            <a:srcRect b="50881" l="11254" r="13011" t="0"/>
            <a:stretch/>
          </p:blipFill>
          <p:spPr>
            <a:xfrm flipH="1" rot="5400000">
              <a:off x="-400940" y="1132844"/>
              <a:ext cx="1562921" cy="866988"/>
            </a:xfrm>
            <a:prstGeom prst="rect">
              <a:avLst/>
            </a:prstGeom>
            <a:noFill/>
            <a:ln>
              <a:noFill/>
            </a:ln>
          </p:spPr>
        </p:pic>
      </p:grpSp>
      <p:sp>
        <p:nvSpPr>
          <p:cNvPr id="460" name="Google Shape;460;p37"/>
          <p:cNvSpPr txBox="1"/>
          <p:nvPr>
            <p:ph type="title"/>
          </p:nvPr>
        </p:nvSpPr>
        <p:spPr>
          <a:xfrm>
            <a:off x="3683326" y="3176488"/>
            <a:ext cx="38187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a:solidFill>
                  <a:schemeClr val="lt2"/>
                </a:solidFill>
              </a:rPr>
              <a:t>—</a:t>
            </a:r>
            <a:r>
              <a:rPr lang="en"/>
              <a:t>SOMEONE FAMOUS</a:t>
            </a:r>
            <a:endParaRPr/>
          </a:p>
        </p:txBody>
      </p:sp>
      <p:sp>
        <p:nvSpPr>
          <p:cNvPr id="461" name="Google Shape;461;p37"/>
          <p:cNvSpPr txBox="1"/>
          <p:nvPr>
            <p:ph idx="1" type="subTitle"/>
          </p:nvPr>
        </p:nvSpPr>
        <p:spPr>
          <a:xfrm>
            <a:off x="1641750" y="1435113"/>
            <a:ext cx="5860500" cy="1478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38"/>
          <p:cNvSpPr txBox="1"/>
          <p:nvPr>
            <p:ph idx="1" type="subTitle"/>
          </p:nvPr>
        </p:nvSpPr>
        <p:spPr>
          <a:xfrm>
            <a:off x="798388" y="3512292"/>
            <a:ext cx="3492600" cy="59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467" name="Google Shape;467;p38"/>
          <p:cNvSpPr txBox="1"/>
          <p:nvPr>
            <p:ph type="title"/>
          </p:nvPr>
        </p:nvSpPr>
        <p:spPr>
          <a:xfrm>
            <a:off x="798388" y="2743394"/>
            <a:ext cx="34926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468" name="Google Shape;468;p38"/>
          <p:cNvSpPr txBox="1"/>
          <p:nvPr>
            <p:ph idx="2" type="title"/>
          </p:nvPr>
        </p:nvSpPr>
        <p:spPr>
          <a:xfrm>
            <a:off x="2825700" y="1032408"/>
            <a:ext cx="34926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 </a:t>
            </a:r>
            <a:endParaRPr/>
          </a:p>
        </p:txBody>
      </p:sp>
      <p:sp>
        <p:nvSpPr>
          <p:cNvPr id="469" name="Google Shape;469;p38"/>
          <p:cNvSpPr txBox="1"/>
          <p:nvPr>
            <p:ph idx="3" type="subTitle"/>
          </p:nvPr>
        </p:nvSpPr>
        <p:spPr>
          <a:xfrm>
            <a:off x="2825700" y="1801320"/>
            <a:ext cx="3492600" cy="59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470" name="Google Shape;470;p38"/>
          <p:cNvSpPr txBox="1"/>
          <p:nvPr>
            <p:ph idx="4" type="title"/>
          </p:nvPr>
        </p:nvSpPr>
        <p:spPr>
          <a:xfrm>
            <a:off x="4853013" y="2743394"/>
            <a:ext cx="34926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471" name="Google Shape;471;p38"/>
          <p:cNvSpPr txBox="1"/>
          <p:nvPr>
            <p:ph idx="5" type="subTitle"/>
          </p:nvPr>
        </p:nvSpPr>
        <p:spPr>
          <a:xfrm>
            <a:off x="4853013" y="3512292"/>
            <a:ext cx="3492600" cy="59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472" name="Google Shape;472;p38"/>
          <p:cNvGrpSpPr/>
          <p:nvPr/>
        </p:nvGrpSpPr>
        <p:grpSpPr>
          <a:xfrm>
            <a:off x="6626988" y="3511908"/>
            <a:ext cx="2516860" cy="1631591"/>
            <a:chOff x="6626988" y="3511908"/>
            <a:chExt cx="2516860" cy="1631591"/>
          </a:xfrm>
        </p:grpSpPr>
        <p:pic>
          <p:nvPicPr>
            <p:cNvPr id="473" name="Google Shape;473;p38"/>
            <p:cNvPicPr preferRelativeResize="0"/>
            <p:nvPr/>
          </p:nvPicPr>
          <p:blipFill rotWithShape="1">
            <a:blip r:embed="rId3">
              <a:alphaModFix/>
            </a:blip>
            <a:srcRect b="50881" l="11254" r="13011" t="0"/>
            <a:stretch/>
          </p:blipFill>
          <p:spPr>
            <a:xfrm>
              <a:off x="6626988" y="4291573"/>
              <a:ext cx="1507329" cy="836092"/>
            </a:xfrm>
            <a:prstGeom prst="rect">
              <a:avLst/>
            </a:prstGeom>
            <a:noFill/>
            <a:ln>
              <a:noFill/>
            </a:ln>
          </p:spPr>
        </p:pic>
        <p:pic>
          <p:nvPicPr>
            <p:cNvPr id="474" name="Google Shape;474;p38"/>
            <p:cNvPicPr preferRelativeResize="0"/>
            <p:nvPr/>
          </p:nvPicPr>
          <p:blipFill rotWithShape="1">
            <a:blip r:embed="rId4">
              <a:alphaModFix/>
            </a:blip>
            <a:srcRect b="50813" l="0" r="0" t="4102"/>
            <a:stretch/>
          </p:blipFill>
          <p:spPr>
            <a:xfrm>
              <a:off x="7153648" y="4291577"/>
              <a:ext cx="1990195" cy="836092"/>
            </a:xfrm>
            <a:prstGeom prst="rect">
              <a:avLst/>
            </a:prstGeom>
            <a:noFill/>
            <a:ln>
              <a:noFill/>
            </a:ln>
          </p:spPr>
        </p:pic>
        <p:pic>
          <p:nvPicPr>
            <p:cNvPr id="475" name="Google Shape;475;p38"/>
            <p:cNvPicPr preferRelativeResize="0"/>
            <p:nvPr/>
          </p:nvPicPr>
          <p:blipFill rotWithShape="1">
            <a:blip r:embed="rId4">
              <a:alphaModFix/>
            </a:blip>
            <a:srcRect b="30035" l="5516" r="37551" t="-5104"/>
            <a:stretch/>
          </p:blipFill>
          <p:spPr>
            <a:xfrm>
              <a:off x="7813129" y="3511908"/>
              <a:ext cx="1327977" cy="1631572"/>
            </a:xfrm>
            <a:prstGeom prst="rect">
              <a:avLst/>
            </a:prstGeom>
            <a:noFill/>
            <a:ln>
              <a:noFill/>
            </a:ln>
          </p:spPr>
        </p:pic>
        <p:pic>
          <p:nvPicPr>
            <p:cNvPr id="476" name="Google Shape;476;p38"/>
            <p:cNvPicPr preferRelativeResize="0"/>
            <p:nvPr/>
          </p:nvPicPr>
          <p:blipFill rotWithShape="1">
            <a:blip r:embed="rId4">
              <a:alphaModFix/>
            </a:blip>
            <a:srcRect b="30035" l="5517" r="0" t="-5104"/>
            <a:stretch/>
          </p:blipFill>
          <p:spPr>
            <a:xfrm>
              <a:off x="7508365" y="4099843"/>
              <a:ext cx="1409571" cy="1043655"/>
            </a:xfrm>
            <a:prstGeom prst="rect">
              <a:avLst/>
            </a:prstGeom>
            <a:noFill/>
            <a:ln>
              <a:noFill/>
            </a:ln>
          </p:spPr>
        </p:pic>
        <p:pic>
          <p:nvPicPr>
            <p:cNvPr id="477" name="Google Shape;477;p38"/>
            <p:cNvPicPr preferRelativeResize="0"/>
            <p:nvPr/>
          </p:nvPicPr>
          <p:blipFill rotWithShape="1">
            <a:blip r:embed="rId3">
              <a:alphaModFix/>
            </a:blip>
            <a:srcRect b="50881" l="11254" r="13011" t="0"/>
            <a:stretch/>
          </p:blipFill>
          <p:spPr>
            <a:xfrm>
              <a:off x="7327672" y="4528710"/>
              <a:ext cx="1087696" cy="603372"/>
            </a:xfrm>
            <a:prstGeom prst="rect">
              <a:avLst/>
            </a:prstGeom>
            <a:noFill/>
            <a:ln>
              <a:noFill/>
            </a:ln>
          </p:spPr>
        </p:pic>
        <p:pic>
          <p:nvPicPr>
            <p:cNvPr id="478" name="Google Shape;478;p38"/>
            <p:cNvPicPr preferRelativeResize="0"/>
            <p:nvPr/>
          </p:nvPicPr>
          <p:blipFill rotWithShape="1">
            <a:blip r:embed="rId4">
              <a:alphaModFix/>
            </a:blip>
            <a:srcRect b="50813" l="0" r="0" t="4102"/>
            <a:stretch/>
          </p:blipFill>
          <p:spPr>
            <a:xfrm>
              <a:off x="7707713" y="4528712"/>
              <a:ext cx="1436134" cy="603372"/>
            </a:xfrm>
            <a:prstGeom prst="rect">
              <a:avLst/>
            </a:prstGeom>
            <a:noFill/>
            <a:ln>
              <a:noFill/>
            </a:ln>
          </p:spPr>
        </p:pic>
        <p:pic>
          <p:nvPicPr>
            <p:cNvPr id="479" name="Google Shape;479;p38"/>
            <p:cNvPicPr preferRelativeResize="0"/>
            <p:nvPr/>
          </p:nvPicPr>
          <p:blipFill rotWithShape="1">
            <a:blip r:embed="rId4">
              <a:alphaModFix/>
            </a:blip>
            <a:srcRect b="30035" l="5518" r="50852" t="-5104"/>
            <a:stretch/>
          </p:blipFill>
          <p:spPr>
            <a:xfrm>
              <a:off x="8183597" y="3966058"/>
              <a:ext cx="734332" cy="1177438"/>
            </a:xfrm>
            <a:prstGeom prst="rect">
              <a:avLst/>
            </a:prstGeom>
            <a:noFill/>
            <a:ln>
              <a:noFill/>
            </a:ln>
          </p:spPr>
        </p:pic>
        <p:pic>
          <p:nvPicPr>
            <p:cNvPr id="480" name="Google Shape;480;p38"/>
            <p:cNvPicPr preferRelativeResize="0"/>
            <p:nvPr/>
          </p:nvPicPr>
          <p:blipFill rotWithShape="1">
            <a:blip r:embed="rId5">
              <a:alphaModFix/>
            </a:blip>
            <a:srcRect b="50443" l="0" r="0" t="0"/>
            <a:stretch/>
          </p:blipFill>
          <p:spPr>
            <a:xfrm>
              <a:off x="8229831" y="4721393"/>
              <a:ext cx="914010" cy="422103"/>
            </a:xfrm>
            <a:prstGeom prst="rect">
              <a:avLst/>
            </a:prstGeom>
            <a:noFill/>
            <a:ln>
              <a:noFill/>
            </a:ln>
          </p:spPr>
        </p:pic>
        <p:pic>
          <p:nvPicPr>
            <p:cNvPr id="481" name="Google Shape;481;p38"/>
            <p:cNvPicPr preferRelativeResize="0"/>
            <p:nvPr/>
          </p:nvPicPr>
          <p:blipFill rotWithShape="1">
            <a:blip r:embed="rId5">
              <a:alphaModFix/>
            </a:blip>
            <a:srcRect b="50443" l="0" r="0" t="0"/>
            <a:stretch/>
          </p:blipFill>
          <p:spPr>
            <a:xfrm>
              <a:off x="6705481" y="4898219"/>
              <a:ext cx="531119" cy="245262"/>
            </a:xfrm>
            <a:prstGeom prst="rect">
              <a:avLst/>
            </a:prstGeom>
            <a:noFill/>
            <a:ln>
              <a:noFill/>
            </a:ln>
          </p:spPr>
        </p:pic>
        <p:pic>
          <p:nvPicPr>
            <p:cNvPr id="482" name="Google Shape;482;p38"/>
            <p:cNvPicPr preferRelativeResize="0"/>
            <p:nvPr/>
          </p:nvPicPr>
          <p:blipFill rotWithShape="1">
            <a:blip r:embed="rId3">
              <a:alphaModFix/>
            </a:blip>
            <a:srcRect b="50881" l="11254" r="13011" t="0"/>
            <a:stretch/>
          </p:blipFill>
          <p:spPr>
            <a:xfrm>
              <a:off x="7803844" y="4648674"/>
              <a:ext cx="892023" cy="494826"/>
            </a:xfrm>
            <a:prstGeom prst="rect">
              <a:avLst/>
            </a:prstGeom>
            <a:noFill/>
            <a:ln>
              <a:noFill/>
            </a:ln>
          </p:spPr>
        </p:pic>
      </p:grpSp>
      <p:grpSp>
        <p:nvGrpSpPr>
          <p:cNvPr id="483" name="Google Shape;483;p38"/>
          <p:cNvGrpSpPr/>
          <p:nvPr/>
        </p:nvGrpSpPr>
        <p:grpSpPr>
          <a:xfrm>
            <a:off x="-6" y="8"/>
            <a:ext cx="2951479" cy="1631591"/>
            <a:chOff x="-6" y="8"/>
            <a:chExt cx="2951479" cy="1631591"/>
          </a:xfrm>
        </p:grpSpPr>
        <p:pic>
          <p:nvPicPr>
            <p:cNvPr id="484" name="Google Shape;484;p38"/>
            <p:cNvPicPr preferRelativeResize="0"/>
            <p:nvPr/>
          </p:nvPicPr>
          <p:blipFill rotWithShape="1">
            <a:blip r:embed="rId4">
              <a:alphaModFix/>
            </a:blip>
            <a:srcRect b="30035" l="17266" r="0" t="-5104"/>
            <a:stretch/>
          </p:blipFill>
          <p:spPr>
            <a:xfrm rot="10800000">
              <a:off x="1381134" y="22"/>
              <a:ext cx="1570338" cy="1327744"/>
            </a:xfrm>
            <a:prstGeom prst="rect">
              <a:avLst/>
            </a:prstGeom>
            <a:noFill/>
            <a:ln>
              <a:noFill/>
            </a:ln>
          </p:spPr>
        </p:pic>
        <p:pic>
          <p:nvPicPr>
            <p:cNvPr id="485" name="Google Shape;485;p38"/>
            <p:cNvPicPr preferRelativeResize="0"/>
            <p:nvPr/>
          </p:nvPicPr>
          <p:blipFill rotWithShape="1">
            <a:blip r:embed="rId3">
              <a:alphaModFix/>
            </a:blip>
            <a:srcRect b="50881" l="11254" r="13011" t="0"/>
            <a:stretch/>
          </p:blipFill>
          <p:spPr>
            <a:xfrm rot="10800000">
              <a:off x="1009524" y="15842"/>
              <a:ext cx="1507329" cy="836092"/>
            </a:xfrm>
            <a:prstGeom prst="rect">
              <a:avLst/>
            </a:prstGeom>
            <a:noFill/>
            <a:ln>
              <a:noFill/>
            </a:ln>
          </p:spPr>
        </p:pic>
        <p:pic>
          <p:nvPicPr>
            <p:cNvPr id="486" name="Google Shape;486;p38"/>
            <p:cNvPicPr preferRelativeResize="0"/>
            <p:nvPr/>
          </p:nvPicPr>
          <p:blipFill rotWithShape="1">
            <a:blip r:embed="rId4">
              <a:alphaModFix/>
            </a:blip>
            <a:srcRect b="50813" l="0" r="0" t="4102"/>
            <a:stretch/>
          </p:blipFill>
          <p:spPr>
            <a:xfrm rot="10800000">
              <a:off x="-2" y="15839"/>
              <a:ext cx="1990195" cy="836092"/>
            </a:xfrm>
            <a:prstGeom prst="rect">
              <a:avLst/>
            </a:prstGeom>
            <a:noFill/>
            <a:ln>
              <a:noFill/>
            </a:ln>
          </p:spPr>
        </p:pic>
        <p:pic>
          <p:nvPicPr>
            <p:cNvPr id="487" name="Google Shape;487;p38"/>
            <p:cNvPicPr preferRelativeResize="0"/>
            <p:nvPr/>
          </p:nvPicPr>
          <p:blipFill rotWithShape="1">
            <a:blip r:embed="rId4">
              <a:alphaModFix/>
            </a:blip>
            <a:srcRect b="30035" l="5516" r="37551" t="-5104"/>
            <a:stretch/>
          </p:blipFill>
          <p:spPr>
            <a:xfrm rot="10800000">
              <a:off x="2735" y="28"/>
              <a:ext cx="1327977" cy="1631572"/>
            </a:xfrm>
            <a:prstGeom prst="rect">
              <a:avLst/>
            </a:prstGeom>
            <a:noFill/>
            <a:ln>
              <a:noFill/>
            </a:ln>
          </p:spPr>
        </p:pic>
        <p:pic>
          <p:nvPicPr>
            <p:cNvPr id="488" name="Google Shape;488;p38"/>
            <p:cNvPicPr preferRelativeResize="0"/>
            <p:nvPr/>
          </p:nvPicPr>
          <p:blipFill rotWithShape="1">
            <a:blip r:embed="rId4">
              <a:alphaModFix/>
            </a:blip>
            <a:srcRect b="30035" l="5517" r="0" t="-5104"/>
            <a:stretch/>
          </p:blipFill>
          <p:spPr>
            <a:xfrm rot="10800000">
              <a:off x="225904" y="9"/>
              <a:ext cx="1409571" cy="1043655"/>
            </a:xfrm>
            <a:prstGeom prst="rect">
              <a:avLst/>
            </a:prstGeom>
            <a:noFill/>
            <a:ln>
              <a:noFill/>
            </a:ln>
          </p:spPr>
        </p:pic>
        <p:pic>
          <p:nvPicPr>
            <p:cNvPr id="489" name="Google Shape;489;p38"/>
            <p:cNvPicPr preferRelativeResize="0"/>
            <p:nvPr/>
          </p:nvPicPr>
          <p:blipFill rotWithShape="1">
            <a:blip r:embed="rId3">
              <a:alphaModFix/>
            </a:blip>
            <a:srcRect b="50881" l="11254" r="13011" t="0"/>
            <a:stretch/>
          </p:blipFill>
          <p:spPr>
            <a:xfrm rot="10800000">
              <a:off x="728472" y="11426"/>
              <a:ext cx="1087696" cy="603372"/>
            </a:xfrm>
            <a:prstGeom prst="rect">
              <a:avLst/>
            </a:prstGeom>
            <a:noFill/>
            <a:ln>
              <a:noFill/>
            </a:ln>
          </p:spPr>
        </p:pic>
        <p:pic>
          <p:nvPicPr>
            <p:cNvPr id="490" name="Google Shape;490;p38"/>
            <p:cNvPicPr preferRelativeResize="0"/>
            <p:nvPr/>
          </p:nvPicPr>
          <p:blipFill rotWithShape="1">
            <a:blip r:embed="rId4">
              <a:alphaModFix/>
            </a:blip>
            <a:srcRect b="50813" l="0" r="0" t="4102"/>
            <a:stretch/>
          </p:blipFill>
          <p:spPr>
            <a:xfrm rot="10800000">
              <a:off x="-6" y="11423"/>
              <a:ext cx="1436134" cy="603372"/>
            </a:xfrm>
            <a:prstGeom prst="rect">
              <a:avLst/>
            </a:prstGeom>
            <a:noFill/>
            <a:ln>
              <a:noFill/>
            </a:ln>
          </p:spPr>
        </p:pic>
        <p:pic>
          <p:nvPicPr>
            <p:cNvPr id="491" name="Google Shape;491;p38"/>
            <p:cNvPicPr preferRelativeResize="0"/>
            <p:nvPr/>
          </p:nvPicPr>
          <p:blipFill rotWithShape="1">
            <a:blip r:embed="rId4">
              <a:alphaModFix/>
            </a:blip>
            <a:srcRect b="30035" l="5518" r="50852" t="-5104"/>
            <a:stretch/>
          </p:blipFill>
          <p:spPr>
            <a:xfrm rot="10800000">
              <a:off x="225912" y="12"/>
              <a:ext cx="734332" cy="1177438"/>
            </a:xfrm>
            <a:prstGeom prst="rect">
              <a:avLst/>
            </a:prstGeom>
            <a:noFill/>
            <a:ln>
              <a:noFill/>
            </a:ln>
          </p:spPr>
        </p:pic>
        <p:pic>
          <p:nvPicPr>
            <p:cNvPr id="492" name="Google Shape;492;p38"/>
            <p:cNvPicPr preferRelativeResize="0"/>
            <p:nvPr/>
          </p:nvPicPr>
          <p:blipFill rotWithShape="1">
            <a:blip r:embed="rId5">
              <a:alphaModFix/>
            </a:blip>
            <a:srcRect b="50443" l="0" r="0" t="0"/>
            <a:stretch/>
          </p:blipFill>
          <p:spPr>
            <a:xfrm rot="10800000">
              <a:off x="1907241" y="27"/>
              <a:ext cx="531119" cy="245262"/>
            </a:xfrm>
            <a:prstGeom prst="rect">
              <a:avLst/>
            </a:prstGeom>
            <a:noFill/>
            <a:ln>
              <a:noFill/>
            </a:ln>
          </p:spPr>
        </p:pic>
        <p:pic>
          <p:nvPicPr>
            <p:cNvPr id="493" name="Google Shape;493;p38"/>
            <p:cNvPicPr preferRelativeResize="0"/>
            <p:nvPr/>
          </p:nvPicPr>
          <p:blipFill rotWithShape="1">
            <a:blip r:embed="rId5">
              <a:alphaModFix/>
            </a:blip>
            <a:srcRect b="50443" l="0" r="0" t="0"/>
            <a:stretch/>
          </p:blipFill>
          <p:spPr>
            <a:xfrm rot="10800000">
              <a:off x="723568" y="25"/>
              <a:ext cx="1266634" cy="584908"/>
            </a:xfrm>
            <a:prstGeom prst="rect">
              <a:avLst/>
            </a:prstGeom>
            <a:noFill/>
            <a:ln>
              <a:noFill/>
            </a:ln>
          </p:spPr>
        </p:pic>
        <p:pic>
          <p:nvPicPr>
            <p:cNvPr id="494" name="Google Shape;494;p38"/>
            <p:cNvPicPr preferRelativeResize="0"/>
            <p:nvPr/>
          </p:nvPicPr>
          <p:blipFill rotWithShape="1">
            <a:blip r:embed="rId3">
              <a:alphaModFix/>
            </a:blip>
            <a:srcRect b="50881" l="11254" r="13011" t="0"/>
            <a:stretch/>
          </p:blipFill>
          <p:spPr>
            <a:xfrm rot="10800000">
              <a:off x="447974" y="8"/>
              <a:ext cx="892023" cy="494826"/>
            </a:xfrm>
            <a:prstGeom prst="rect">
              <a:avLst/>
            </a:prstGeom>
            <a:noFill/>
            <a:ln>
              <a:noFill/>
            </a:ln>
          </p:spPr>
        </p:pic>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39"/>
          <p:cNvSpPr txBox="1"/>
          <p:nvPr>
            <p:ph type="title"/>
          </p:nvPr>
        </p:nvSpPr>
        <p:spPr>
          <a:xfrm>
            <a:off x="1124700" y="1605338"/>
            <a:ext cx="6894600" cy="119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500" name="Google Shape;500;p39"/>
          <p:cNvSpPr txBox="1"/>
          <p:nvPr>
            <p:ph idx="1" type="subTitle"/>
          </p:nvPr>
        </p:nvSpPr>
        <p:spPr>
          <a:xfrm>
            <a:off x="1124700" y="3041063"/>
            <a:ext cx="68946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501" name="Google Shape;501;p39"/>
          <p:cNvGrpSpPr/>
          <p:nvPr/>
        </p:nvGrpSpPr>
        <p:grpSpPr>
          <a:xfrm>
            <a:off x="6092156" y="3186546"/>
            <a:ext cx="3460054" cy="1983215"/>
            <a:chOff x="5840492" y="3042275"/>
            <a:chExt cx="3711707" cy="2127456"/>
          </a:xfrm>
        </p:grpSpPr>
        <p:pic>
          <p:nvPicPr>
            <p:cNvPr id="502" name="Google Shape;502;p39"/>
            <p:cNvPicPr preferRelativeResize="0"/>
            <p:nvPr/>
          </p:nvPicPr>
          <p:blipFill rotWithShape="1">
            <a:blip r:embed="rId3">
              <a:alphaModFix/>
            </a:blip>
            <a:srcRect b="30035" l="5517" r="0" t="-5104"/>
            <a:stretch/>
          </p:blipFill>
          <p:spPr>
            <a:xfrm>
              <a:off x="6270650" y="3042281"/>
              <a:ext cx="2873350" cy="2127450"/>
            </a:xfrm>
            <a:prstGeom prst="rect">
              <a:avLst/>
            </a:prstGeom>
            <a:noFill/>
            <a:ln>
              <a:noFill/>
            </a:ln>
          </p:spPr>
        </p:pic>
        <p:pic>
          <p:nvPicPr>
            <p:cNvPr id="503" name="Google Shape;503;p39"/>
            <p:cNvPicPr preferRelativeResize="0"/>
            <p:nvPr/>
          </p:nvPicPr>
          <p:blipFill rotWithShape="1">
            <a:blip r:embed="rId4">
              <a:alphaModFix/>
            </a:blip>
            <a:srcRect b="50881" l="11254" r="13011" t="0"/>
            <a:stretch/>
          </p:blipFill>
          <p:spPr>
            <a:xfrm>
              <a:off x="6270650" y="4058900"/>
              <a:ext cx="1965300" cy="1090200"/>
            </a:xfrm>
            <a:prstGeom prst="rect">
              <a:avLst/>
            </a:prstGeom>
            <a:noFill/>
            <a:ln>
              <a:noFill/>
            </a:ln>
          </p:spPr>
        </p:pic>
        <p:pic>
          <p:nvPicPr>
            <p:cNvPr id="504" name="Google Shape;504;p39"/>
            <p:cNvPicPr preferRelativeResize="0"/>
            <p:nvPr/>
          </p:nvPicPr>
          <p:blipFill rotWithShape="1">
            <a:blip r:embed="rId3">
              <a:alphaModFix/>
            </a:blip>
            <a:srcRect b="50813" l="0" r="0" t="4102"/>
            <a:stretch/>
          </p:blipFill>
          <p:spPr>
            <a:xfrm>
              <a:off x="6957325" y="4058905"/>
              <a:ext cx="2594875" cy="1090200"/>
            </a:xfrm>
            <a:prstGeom prst="rect">
              <a:avLst/>
            </a:prstGeom>
            <a:noFill/>
            <a:ln>
              <a:noFill/>
            </a:ln>
          </p:spPr>
        </p:pic>
        <p:pic>
          <p:nvPicPr>
            <p:cNvPr id="505" name="Google Shape;505;p39"/>
            <p:cNvPicPr preferRelativeResize="0"/>
            <p:nvPr/>
          </p:nvPicPr>
          <p:blipFill rotWithShape="1">
            <a:blip r:embed="rId5">
              <a:alphaModFix/>
            </a:blip>
            <a:srcRect b="50443" l="0" r="0" t="0"/>
            <a:stretch/>
          </p:blipFill>
          <p:spPr>
            <a:xfrm>
              <a:off x="6957313" y="4407050"/>
              <a:ext cx="1651475" cy="762675"/>
            </a:xfrm>
            <a:prstGeom prst="rect">
              <a:avLst/>
            </a:prstGeom>
            <a:noFill/>
            <a:ln>
              <a:noFill/>
            </a:ln>
          </p:spPr>
        </p:pic>
        <p:pic>
          <p:nvPicPr>
            <p:cNvPr id="506" name="Google Shape;506;p39"/>
            <p:cNvPicPr preferRelativeResize="0"/>
            <p:nvPr/>
          </p:nvPicPr>
          <p:blipFill rotWithShape="1">
            <a:blip r:embed="rId5">
              <a:alphaModFix/>
            </a:blip>
            <a:srcRect b="50443" l="0" r="0" t="0"/>
            <a:stretch/>
          </p:blipFill>
          <p:spPr>
            <a:xfrm>
              <a:off x="5840492" y="4604000"/>
              <a:ext cx="1224986" cy="565725"/>
            </a:xfrm>
            <a:prstGeom prst="rect">
              <a:avLst/>
            </a:prstGeom>
            <a:noFill/>
            <a:ln>
              <a:noFill/>
            </a:ln>
          </p:spPr>
        </p:pic>
        <p:pic>
          <p:nvPicPr>
            <p:cNvPr id="507" name="Google Shape;507;p39"/>
            <p:cNvPicPr preferRelativeResize="0"/>
            <p:nvPr/>
          </p:nvPicPr>
          <p:blipFill rotWithShape="1">
            <a:blip r:embed="rId3">
              <a:alphaModFix/>
            </a:blip>
            <a:srcRect b="30035" l="5518" r="50852" t="-5104"/>
            <a:stretch/>
          </p:blipFill>
          <p:spPr>
            <a:xfrm>
              <a:off x="7817175" y="3042275"/>
              <a:ext cx="1326825" cy="2127450"/>
            </a:xfrm>
            <a:prstGeom prst="rect">
              <a:avLst/>
            </a:prstGeom>
            <a:noFill/>
            <a:ln>
              <a:noFill/>
            </a:ln>
          </p:spPr>
        </p:pic>
      </p:grpSp>
      <p:grpSp>
        <p:nvGrpSpPr>
          <p:cNvPr id="508" name="Google Shape;508;p39"/>
          <p:cNvGrpSpPr/>
          <p:nvPr/>
        </p:nvGrpSpPr>
        <p:grpSpPr>
          <a:xfrm>
            <a:off x="-1" y="-5600"/>
            <a:ext cx="2932065" cy="1905885"/>
            <a:chOff x="-8" y="-5599"/>
            <a:chExt cx="3281550" cy="2133055"/>
          </a:xfrm>
        </p:grpSpPr>
        <p:grpSp>
          <p:nvGrpSpPr>
            <p:cNvPr id="509" name="Google Shape;509;p39"/>
            <p:cNvGrpSpPr/>
            <p:nvPr/>
          </p:nvGrpSpPr>
          <p:grpSpPr>
            <a:xfrm>
              <a:off x="-8" y="0"/>
              <a:ext cx="3281550" cy="2127456"/>
              <a:chOff x="-8" y="0"/>
              <a:chExt cx="3281550" cy="2127456"/>
            </a:xfrm>
          </p:grpSpPr>
          <p:pic>
            <p:nvPicPr>
              <p:cNvPr id="510" name="Google Shape;510;p39"/>
              <p:cNvPicPr preferRelativeResize="0"/>
              <p:nvPr/>
            </p:nvPicPr>
            <p:blipFill rotWithShape="1">
              <a:blip r:embed="rId3">
                <a:alphaModFix/>
              </a:blip>
              <a:srcRect b="30035" l="5517" r="0" t="-5104"/>
              <a:stretch/>
            </p:blipFill>
            <p:spPr>
              <a:xfrm rot="10800000">
                <a:off x="408192" y="0"/>
                <a:ext cx="2873350" cy="2127450"/>
              </a:xfrm>
              <a:prstGeom prst="rect">
                <a:avLst/>
              </a:prstGeom>
              <a:noFill/>
              <a:ln>
                <a:noFill/>
              </a:ln>
            </p:spPr>
          </p:pic>
          <p:pic>
            <p:nvPicPr>
              <p:cNvPr id="511" name="Google Shape;511;p39"/>
              <p:cNvPicPr preferRelativeResize="0"/>
              <p:nvPr/>
            </p:nvPicPr>
            <p:blipFill rotWithShape="1">
              <a:blip r:embed="rId4">
                <a:alphaModFix/>
              </a:blip>
              <a:srcRect b="50881" l="11254" r="13011" t="0"/>
              <a:stretch/>
            </p:blipFill>
            <p:spPr>
              <a:xfrm rot="10800000">
                <a:off x="1316242" y="20631"/>
                <a:ext cx="1965300" cy="1090200"/>
              </a:xfrm>
              <a:prstGeom prst="rect">
                <a:avLst/>
              </a:prstGeom>
              <a:noFill/>
              <a:ln>
                <a:noFill/>
              </a:ln>
            </p:spPr>
          </p:pic>
          <p:pic>
            <p:nvPicPr>
              <p:cNvPr id="512" name="Google Shape;512;p39"/>
              <p:cNvPicPr preferRelativeResize="0"/>
              <p:nvPr/>
            </p:nvPicPr>
            <p:blipFill rotWithShape="1">
              <a:blip r:embed="rId3">
                <a:alphaModFix/>
              </a:blip>
              <a:srcRect b="50813" l="0" r="0" t="4102"/>
              <a:stretch/>
            </p:blipFill>
            <p:spPr>
              <a:xfrm rot="10800000">
                <a:off x="-8" y="20626"/>
                <a:ext cx="2594875" cy="1090200"/>
              </a:xfrm>
              <a:prstGeom prst="rect">
                <a:avLst/>
              </a:prstGeom>
              <a:noFill/>
              <a:ln>
                <a:noFill/>
              </a:ln>
            </p:spPr>
          </p:pic>
          <p:pic>
            <p:nvPicPr>
              <p:cNvPr id="513" name="Google Shape;513;p39"/>
              <p:cNvPicPr preferRelativeResize="0"/>
              <p:nvPr/>
            </p:nvPicPr>
            <p:blipFill rotWithShape="1">
              <a:blip r:embed="rId3">
                <a:alphaModFix/>
              </a:blip>
              <a:srcRect b="30035" l="5518" r="50852" t="-5104"/>
              <a:stretch/>
            </p:blipFill>
            <p:spPr>
              <a:xfrm rot="10800000">
                <a:off x="408192" y="6"/>
                <a:ext cx="1326825" cy="2127450"/>
              </a:xfrm>
              <a:prstGeom prst="rect">
                <a:avLst/>
              </a:prstGeom>
              <a:noFill/>
              <a:ln>
                <a:noFill/>
              </a:ln>
            </p:spPr>
          </p:pic>
          <p:pic>
            <p:nvPicPr>
              <p:cNvPr id="514" name="Google Shape;514;p39"/>
              <p:cNvPicPr preferRelativeResize="0"/>
              <p:nvPr/>
            </p:nvPicPr>
            <p:blipFill rotWithShape="1">
              <a:blip r:embed="rId5">
                <a:alphaModFix/>
              </a:blip>
              <a:srcRect b="50443" l="0" r="0" t="0"/>
              <a:stretch/>
            </p:blipFill>
            <p:spPr>
              <a:xfrm rot="10800000">
                <a:off x="5" y="6"/>
                <a:ext cx="1651475" cy="762675"/>
              </a:xfrm>
              <a:prstGeom prst="rect">
                <a:avLst/>
              </a:prstGeom>
              <a:noFill/>
              <a:ln>
                <a:noFill/>
              </a:ln>
            </p:spPr>
          </p:pic>
          <p:pic>
            <p:nvPicPr>
              <p:cNvPr id="515" name="Google Shape;515;p39"/>
              <p:cNvPicPr preferRelativeResize="0"/>
              <p:nvPr/>
            </p:nvPicPr>
            <p:blipFill rotWithShape="1">
              <a:blip r:embed="rId5">
                <a:alphaModFix/>
              </a:blip>
              <a:srcRect b="50443" l="0" r="0" t="0"/>
              <a:stretch/>
            </p:blipFill>
            <p:spPr>
              <a:xfrm rot="10800000">
                <a:off x="5" y="682393"/>
                <a:ext cx="1651475" cy="762675"/>
              </a:xfrm>
              <a:prstGeom prst="rect">
                <a:avLst/>
              </a:prstGeom>
              <a:noFill/>
              <a:ln>
                <a:noFill/>
              </a:ln>
            </p:spPr>
          </p:pic>
        </p:grpSp>
        <p:pic>
          <p:nvPicPr>
            <p:cNvPr id="516" name="Google Shape;516;p39"/>
            <p:cNvPicPr preferRelativeResize="0"/>
            <p:nvPr/>
          </p:nvPicPr>
          <p:blipFill rotWithShape="1">
            <a:blip r:embed="rId4">
              <a:alphaModFix/>
            </a:blip>
            <a:srcRect b="50881" l="11254" r="13011" t="0"/>
            <a:stretch/>
          </p:blipFill>
          <p:spPr>
            <a:xfrm rot="10800000">
              <a:off x="809424" y="-5599"/>
              <a:ext cx="1611750" cy="894075"/>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4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COLUMN GRAPH</a:t>
            </a:r>
            <a:endParaRPr/>
          </a:p>
        </p:txBody>
      </p:sp>
      <p:sp>
        <p:nvSpPr>
          <p:cNvPr id="522" name="Google Shape;522;p40"/>
          <p:cNvSpPr txBox="1"/>
          <p:nvPr/>
        </p:nvSpPr>
        <p:spPr>
          <a:xfrm>
            <a:off x="720000" y="4373925"/>
            <a:ext cx="74421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Follow the link in the graph to modify its data and then paste the new one here. </a:t>
            </a:r>
            <a:r>
              <a:rPr b="1" lang="en" sz="1000" u="sng">
                <a:solidFill>
                  <a:schemeClr val="dk1"/>
                </a:solidFill>
                <a:latin typeface="Atkinson Hyperlegible"/>
                <a:ea typeface="Atkinson Hyperlegible"/>
                <a:cs typeface="Atkinson Hyperlegible"/>
                <a:sym typeface="Atkinson Hyperlegible"/>
                <a:hlinkClick r:id="rId3">
                  <a:extLst>
                    <a:ext uri="{A12FA001-AC4F-418D-AE19-62706E023703}">
                      <ahyp:hlinkClr val="tx"/>
                    </a:ext>
                  </a:extLst>
                </a:hlinkClick>
              </a:rPr>
              <a:t>For more info, click here</a:t>
            </a:r>
            <a:endParaRPr b="1" sz="1000" u="sng">
              <a:solidFill>
                <a:schemeClr val="dk1"/>
              </a:solidFill>
              <a:latin typeface="Atkinson Hyperlegible"/>
              <a:ea typeface="Atkinson Hyperlegible"/>
              <a:cs typeface="Atkinson Hyperlegible"/>
              <a:sym typeface="Atkinson Hyperlegible"/>
            </a:endParaRPr>
          </a:p>
        </p:txBody>
      </p:sp>
      <p:sp>
        <p:nvSpPr>
          <p:cNvPr id="523" name="Google Shape;523;p40"/>
          <p:cNvSpPr txBox="1"/>
          <p:nvPr>
            <p:ph idx="4294967295" type="title"/>
          </p:nvPr>
        </p:nvSpPr>
        <p:spPr>
          <a:xfrm>
            <a:off x="6570563" y="3610636"/>
            <a:ext cx="1673100" cy="3588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t>TEAM 4</a:t>
            </a:r>
            <a:endParaRPr sz="2000"/>
          </a:p>
        </p:txBody>
      </p:sp>
      <p:sp>
        <p:nvSpPr>
          <p:cNvPr id="524" name="Google Shape;524;p40"/>
          <p:cNvSpPr txBox="1"/>
          <p:nvPr>
            <p:ph idx="4294967295" type="title"/>
          </p:nvPr>
        </p:nvSpPr>
        <p:spPr>
          <a:xfrm>
            <a:off x="6570563" y="2856307"/>
            <a:ext cx="1673100" cy="3588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t>TEAM 3</a:t>
            </a:r>
            <a:endParaRPr sz="2000"/>
          </a:p>
        </p:txBody>
      </p:sp>
      <p:sp>
        <p:nvSpPr>
          <p:cNvPr id="525" name="Google Shape;525;p40"/>
          <p:cNvSpPr txBox="1"/>
          <p:nvPr>
            <p:ph idx="4294967295" type="title"/>
          </p:nvPr>
        </p:nvSpPr>
        <p:spPr>
          <a:xfrm>
            <a:off x="6570563" y="2101979"/>
            <a:ext cx="1673100" cy="3588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t>TEAM 2</a:t>
            </a:r>
            <a:endParaRPr sz="2000"/>
          </a:p>
        </p:txBody>
      </p:sp>
      <p:sp>
        <p:nvSpPr>
          <p:cNvPr id="526" name="Google Shape;526;p40"/>
          <p:cNvSpPr txBox="1"/>
          <p:nvPr>
            <p:ph idx="4294967295" type="title"/>
          </p:nvPr>
        </p:nvSpPr>
        <p:spPr>
          <a:xfrm>
            <a:off x="6570563" y="1347650"/>
            <a:ext cx="1673100" cy="3588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t>TEAM 1 </a:t>
            </a:r>
            <a:endParaRPr sz="2000"/>
          </a:p>
        </p:txBody>
      </p:sp>
      <p:sp>
        <p:nvSpPr>
          <p:cNvPr id="527" name="Google Shape;527;p40"/>
          <p:cNvSpPr/>
          <p:nvPr/>
        </p:nvSpPr>
        <p:spPr>
          <a:xfrm>
            <a:off x="6346063" y="1347650"/>
            <a:ext cx="183300" cy="183300"/>
          </a:xfrm>
          <a:prstGeom prst="rect">
            <a:avLst/>
          </a:prstGeom>
          <a:solidFill>
            <a:schemeClr val="dk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0"/>
          <p:cNvSpPr/>
          <p:nvPr/>
        </p:nvSpPr>
        <p:spPr>
          <a:xfrm>
            <a:off x="6346063" y="2101975"/>
            <a:ext cx="183300" cy="1833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0"/>
          <p:cNvSpPr/>
          <p:nvPr/>
        </p:nvSpPr>
        <p:spPr>
          <a:xfrm>
            <a:off x="6346063" y="2860775"/>
            <a:ext cx="183300" cy="183300"/>
          </a:xfrm>
          <a:prstGeom prst="rect">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0"/>
          <p:cNvSpPr/>
          <p:nvPr/>
        </p:nvSpPr>
        <p:spPr>
          <a:xfrm>
            <a:off x="6346063" y="3617350"/>
            <a:ext cx="183300" cy="183300"/>
          </a:xfrm>
          <a:prstGeom prst="rect">
            <a:avLst/>
          </a:pr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0"/>
          <p:cNvSpPr txBox="1"/>
          <p:nvPr/>
        </p:nvSpPr>
        <p:spPr>
          <a:xfrm>
            <a:off x="6570563" y="3835400"/>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191919"/>
                </a:solidFill>
                <a:latin typeface="Atkinson Hyperlegible"/>
                <a:ea typeface="Atkinson Hyperlegible"/>
                <a:cs typeface="Atkinson Hyperlegible"/>
                <a:sym typeface="Atkinson Hyperlegible"/>
              </a:rPr>
              <a:t>Earth has life</a:t>
            </a:r>
            <a:endParaRPr sz="1200">
              <a:solidFill>
                <a:srgbClr val="191919"/>
              </a:solidFill>
              <a:latin typeface="Atkinson Hyperlegible"/>
              <a:ea typeface="Atkinson Hyperlegible"/>
              <a:cs typeface="Atkinson Hyperlegible"/>
              <a:sym typeface="Atkinson Hyperlegible"/>
            </a:endParaRPr>
          </a:p>
        </p:txBody>
      </p:sp>
      <p:sp>
        <p:nvSpPr>
          <p:cNvPr id="532" name="Google Shape;532;p40"/>
          <p:cNvSpPr txBox="1"/>
          <p:nvPr/>
        </p:nvSpPr>
        <p:spPr>
          <a:xfrm>
            <a:off x="6570563" y="3081071"/>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191919"/>
                </a:solidFill>
                <a:latin typeface="Atkinson Hyperlegible"/>
                <a:ea typeface="Atkinson Hyperlegible"/>
                <a:cs typeface="Atkinson Hyperlegible"/>
                <a:sym typeface="Atkinson Hyperlegible"/>
              </a:rPr>
              <a:t>Venus is very hot</a:t>
            </a:r>
            <a:endParaRPr sz="1200">
              <a:solidFill>
                <a:srgbClr val="191919"/>
              </a:solidFill>
              <a:latin typeface="Atkinson Hyperlegible"/>
              <a:ea typeface="Atkinson Hyperlegible"/>
              <a:cs typeface="Atkinson Hyperlegible"/>
              <a:sym typeface="Atkinson Hyperlegible"/>
            </a:endParaRPr>
          </a:p>
        </p:txBody>
      </p:sp>
      <p:sp>
        <p:nvSpPr>
          <p:cNvPr id="533" name="Google Shape;533;p40"/>
          <p:cNvSpPr txBox="1"/>
          <p:nvPr/>
        </p:nvSpPr>
        <p:spPr>
          <a:xfrm>
            <a:off x="6570563" y="2326743"/>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191919"/>
                </a:solidFill>
                <a:latin typeface="Atkinson Hyperlegible"/>
                <a:ea typeface="Atkinson Hyperlegible"/>
                <a:cs typeface="Atkinson Hyperlegible"/>
                <a:sym typeface="Atkinson Hyperlegible"/>
              </a:rPr>
              <a:t>Mercury is small</a:t>
            </a:r>
            <a:endParaRPr sz="1200">
              <a:solidFill>
                <a:srgbClr val="191919"/>
              </a:solidFill>
              <a:latin typeface="Atkinson Hyperlegible"/>
              <a:ea typeface="Atkinson Hyperlegible"/>
              <a:cs typeface="Atkinson Hyperlegible"/>
              <a:sym typeface="Atkinson Hyperlegible"/>
            </a:endParaRPr>
          </a:p>
        </p:txBody>
      </p:sp>
      <p:sp>
        <p:nvSpPr>
          <p:cNvPr id="534" name="Google Shape;534;p40"/>
          <p:cNvSpPr txBox="1"/>
          <p:nvPr/>
        </p:nvSpPr>
        <p:spPr>
          <a:xfrm>
            <a:off x="6570563" y="1572414"/>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191919"/>
                </a:solidFill>
                <a:latin typeface="Atkinson Hyperlegible"/>
                <a:ea typeface="Atkinson Hyperlegible"/>
                <a:cs typeface="Atkinson Hyperlegible"/>
                <a:sym typeface="Atkinson Hyperlegible"/>
              </a:rPr>
              <a:t>Mars is very cold</a:t>
            </a:r>
            <a:endParaRPr sz="1200">
              <a:solidFill>
                <a:srgbClr val="191919"/>
              </a:solidFill>
              <a:latin typeface="Atkinson Hyperlegible"/>
              <a:ea typeface="Atkinson Hyperlegible"/>
              <a:cs typeface="Atkinson Hyperlegible"/>
              <a:sym typeface="Atkinson Hyperlegible"/>
            </a:endParaRPr>
          </a:p>
        </p:txBody>
      </p:sp>
      <p:pic>
        <p:nvPicPr>
          <p:cNvPr id="535" name="Google Shape;535;p40">
            <a:hlinkClick r:id="rId4"/>
          </p:cNvPr>
          <p:cNvPicPr preferRelativeResize="0"/>
          <p:nvPr/>
        </p:nvPicPr>
        <p:blipFill rotWithShape="1">
          <a:blip r:embed="rId5">
            <a:alphaModFix/>
          </a:blip>
          <a:srcRect b="0" l="0" r="6898" t="0"/>
          <a:stretch/>
        </p:blipFill>
        <p:spPr>
          <a:xfrm>
            <a:off x="720000" y="1347650"/>
            <a:ext cx="5026526" cy="2662999"/>
          </a:xfrm>
          <a:prstGeom prst="rect">
            <a:avLst/>
          </a:prstGeom>
          <a:noFill/>
          <a:ln cap="flat" cmpd="sng" w="19050">
            <a:solidFill>
              <a:schemeClr val="lt2"/>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4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a:t>
            </a:r>
            <a:endParaRPr/>
          </a:p>
        </p:txBody>
      </p:sp>
      <p:sp>
        <p:nvSpPr>
          <p:cNvPr id="541" name="Google Shape;541;p41"/>
          <p:cNvSpPr txBox="1"/>
          <p:nvPr/>
        </p:nvSpPr>
        <p:spPr>
          <a:xfrm>
            <a:off x="720000" y="4389200"/>
            <a:ext cx="77040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Follow the link in the map to modify its data and then paste the new one here. </a:t>
            </a:r>
            <a:r>
              <a:rPr b="1" lang="en" sz="1000" u="sng">
                <a:solidFill>
                  <a:schemeClr val="dk1"/>
                </a:solidFill>
                <a:latin typeface="Atkinson Hyperlegible"/>
                <a:ea typeface="Atkinson Hyperlegible"/>
                <a:cs typeface="Atkinson Hyperlegible"/>
                <a:sym typeface="Atkinson Hyperlegible"/>
                <a:hlinkClick r:id="rId3">
                  <a:extLst>
                    <a:ext uri="{A12FA001-AC4F-418D-AE19-62706E023703}">
                      <ahyp:hlinkClr val="tx"/>
                    </a:ext>
                  </a:extLst>
                </a:hlinkClick>
              </a:rPr>
              <a:t>For more info, click here</a:t>
            </a:r>
            <a:endParaRPr b="1" sz="1000" u="sng">
              <a:solidFill>
                <a:schemeClr val="dk1"/>
              </a:solidFill>
              <a:latin typeface="Atkinson Hyperlegible"/>
              <a:ea typeface="Atkinson Hyperlegible"/>
              <a:cs typeface="Atkinson Hyperlegible"/>
              <a:sym typeface="Atkinson Hyperlegible"/>
            </a:endParaRPr>
          </a:p>
        </p:txBody>
      </p:sp>
      <p:sp>
        <p:nvSpPr>
          <p:cNvPr id="542" name="Google Shape;542;p41"/>
          <p:cNvSpPr txBox="1"/>
          <p:nvPr/>
        </p:nvSpPr>
        <p:spPr>
          <a:xfrm>
            <a:off x="6354094" y="3445007"/>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rgbClr val="191919"/>
                </a:solidFill>
                <a:latin typeface="Playfair Display"/>
                <a:ea typeface="Playfair Display"/>
                <a:cs typeface="Playfair Display"/>
                <a:sym typeface="Playfair Display"/>
              </a:rPr>
              <a:t>VENUS</a:t>
            </a:r>
            <a:endParaRPr sz="2000">
              <a:solidFill>
                <a:srgbClr val="191919"/>
              </a:solidFill>
              <a:latin typeface="Playfair Display"/>
              <a:ea typeface="Playfair Display"/>
              <a:cs typeface="Playfair Display"/>
              <a:sym typeface="Playfair Display"/>
            </a:endParaRPr>
          </a:p>
        </p:txBody>
      </p:sp>
      <p:sp>
        <p:nvSpPr>
          <p:cNvPr id="543" name="Google Shape;543;p41"/>
          <p:cNvSpPr txBox="1"/>
          <p:nvPr/>
        </p:nvSpPr>
        <p:spPr>
          <a:xfrm>
            <a:off x="6354094" y="3745971"/>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191919"/>
                </a:solidFill>
                <a:latin typeface="Atkinson Hyperlegible"/>
                <a:ea typeface="Atkinson Hyperlegible"/>
                <a:cs typeface="Atkinson Hyperlegible"/>
                <a:sym typeface="Atkinson Hyperlegible"/>
              </a:rPr>
              <a:t>Venus is very hot</a:t>
            </a:r>
            <a:endParaRPr sz="1200">
              <a:solidFill>
                <a:srgbClr val="191919"/>
              </a:solidFill>
              <a:latin typeface="Atkinson Hyperlegible"/>
              <a:ea typeface="Atkinson Hyperlegible"/>
              <a:cs typeface="Atkinson Hyperlegible"/>
              <a:sym typeface="Atkinson Hyperlegible"/>
            </a:endParaRPr>
          </a:p>
        </p:txBody>
      </p:sp>
      <p:sp>
        <p:nvSpPr>
          <p:cNvPr id="544" name="Google Shape;544;p41"/>
          <p:cNvSpPr txBox="1"/>
          <p:nvPr/>
        </p:nvSpPr>
        <p:spPr>
          <a:xfrm>
            <a:off x="6354094" y="2396629"/>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rgbClr val="191919"/>
                </a:solidFill>
                <a:latin typeface="Playfair Display"/>
                <a:ea typeface="Playfair Display"/>
                <a:cs typeface="Playfair Display"/>
                <a:sym typeface="Playfair Display"/>
              </a:rPr>
              <a:t>MERCURY</a:t>
            </a:r>
            <a:endParaRPr sz="2000">
              <a:solidFill>
                <a:srgbClr val="191919"/>
              </a:solidFill>
              <a:latin typeface="Playfair Display"/>
              <a:ea typeface="Playfair Display"/>
              <a:cs typeface="Playfair Display"/>
              <a:sym typeface="Playfair Display"/>
            </a:endParaRPr>
          </a:p>
        </p:txBody>
      </p:sp>
      <p:sp>
        <p:nvSpPr>
          <p:cNvPr id="545" name="Google Shape;545;p41"/>
          <p:cNvSpPr txBox="1"/>
          <p:nvPr/>
        </p:nvSpPr>
        <p:spPr>
          <a:xfrm>
            <a:off x="6354094" y="2697593"/>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191919"/>
                </a:solidFill>
                <a:latin typeface="Atkinson Hyperlegible"/>
                <a:ea typeface="Atkinson Hyperlegible"/>
                <a:cs typeface="Atkinson Hyperlegible"/>
                <a:sym typeface="Atkinson Hyperlegible"/>
              </a:rPr>
              <a:t>Mercury is small</a:t>
            </a:r>
            <a:endParaRPr sz="1200">
              <a:solidFill>
                <a:srgbClr val="191919"/>
              </a:solidFill>
              <a:latin typeface="Atkinson Hyperlegible"/>
              <a:ea typeface="Atkinson Hyperlegible"/>
              <a:cs typeface="Atkinson Hyperlegible"/>
              <a:sym typeface="Atkinson Hyperlegible"/>
            </a:endParaRPr>
          </a:p>
        </p:txBody>
      </p:sp>
      <p:sp>
        <p:nvSpPr>
          <p:cNvPr id="546" name="Google Shape;546;p41"/>
          <p:cNvSpPr txBox="1"/>
          <p:nvPr/>
        </p:nvSpPr>
        <p:spPr>
          <a:xfrm>
            <a:off x="6354094" y="1347650"/>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rgbClr val="191919"/>
                </a:solidFill>
                <a:latin typeface="Playfair Display"/>
                <a:ea typeface="Playfair Display"/>
                <a:cs typeface="Playfair Display"/>
                <a:sym typeface="Playfair Display"/>
              </a:rPr>
              <a:t>MARS</a:t>
            </a:r>
            <a:endParaRPr sz="2000">
              <a:solidFill>
                <a:srgbClr val="191919"/>
              </a:solidFill>
              <a:latin typeface="Playfair Display"/>
              <a:ea typeface="Playfair Display"/>
              <a:cs typeface="Playfair Display"/>
              <a:sym typeface="Playfair Display"/>
            </a:endParaRPr>
          </a:p>
        </p:txBody>
      </p:sp>
      <p:sp>
        <p:nvSpPr>
          <p:cNvPr id="547" name="Google Shape;547;p41"/>
          <p:cNvSpPr txBox="1"/>
          <p:nvPr/>
        </p:nvSpPr>
        <p:spPr>
          <a:xfrm>
            <a:off x="6354094" y="1648614"/>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191919"/>
                </a:solidFill>
                <a:latin typeface="Atkinson Hyperlegible"/>
                <a:ea typeface="Atkinson Hyperlegible"/>
                <a:cs typeface="Atkinson Hyperlegible"/>
                <a:sym typeface="Atkinson Hyperlegible"/>
              </a:rPr>
              <a:t>Mars is very cold</a:t>
            </a:r>
            <a:endParaRPr sz="1200">
              <a:solidFill>
                <a:srgbClr val="191919"/>
              </a:solidFill>
              <a:latin typeface="Atkinson Hyperlegible"/>
              <a:ea typeface="Atkinson Hyperlegible"/>
              <a:cs typeface="Atkinson Hyperlegible"/>
              <a:sym typeface="Atkinson Hyperlegible"/>
            </a:endParaRPr>
          </a:p>
        </p:txBody>
      </p:sp>
      <p:sp>
        <p:nvSpPr>
          <p:cNvPr id="548" name="Google Shape;548;p41"/>
          <p:cNvSpPr/>
          <p:nvPr/>
        </p:nvSpPr>
        <p:spPr>
          <a:xfrm>
            <a:off x="6129594" y="1347650"/>
            <a:ext cx="183300" cy="183300"/>
          </a:xfrm>
          <a:prstGeom prst="rect">
            <a:avLst/>
          </a:prstGeom>
          <a:solidFill>
            <a:schemeClr val="dk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1"/>
          <p:cNvSpPr/>
          <p:nvPr/>
        </p:nvSpPr>
        <p:spPr>
          <a:xfrm>
            <a:off x="6129594" y="2396625"/>
            <a:ext cx="183300" cy="1833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1"/>
          <p:cNvSpPr/>
          <p:nvPr/>
        </p:nvSpPr>
        <p:spPr>
          <a:xfrm>
            <a:off x="6129594" y="3445600"/>
            <a:ext cx="183300" cy="183300"/>
          </a:xfrm>
          <a:prstGeom prst="rect">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1" name="Google Shape;551;p41" title="Gráfico">
            <a:hlinkClick r:id="rId4"/>
          </p:cNvPr>
          <p:cNvPicPr preferRelativeResize="0"/>
          <p:nvPr/>
        </p:nvPicPr>
        <p:blipFill>
          <a:blip r:embed="rId5">
            <a:alphaModFix/>
          </a:blip>
          <a:stretch>
            <a:fillRect/>
          </a:stretch>
        </p:blipFill>
        <p:spPr>
          <a:xfrm>
            <a:off x="1116806" y="1175825"/>
            <a:ext cx="4729163" cy="2928938"/>
          </a:xfrm>
          <a:prstGeom prst="rect">
            <a:avLst/>
          </a:prstGeom>
          <a:noFill/>
          <a:ln cap="flat" cmpd="sng" w="19050">
            <a:solidFill>
              <a:schemeClr val="lt2"/>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4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t>
            </a:r>
            <a:endParaRPr/>
          </a:p>
        </p:txBody>
      </p:sp>
      <p:graphicFrame>
        <p:nvGraphicFramePr>
          <p:cNvPr id="557" name="Google Shape;557;p42"/>
          <p:cNvGraphicFramePr/>
          <p:nvPr/>
        </p:nvGraphicFramePr>
        <p:xfrm>
          <a:off x="719963" y="1314010"/>
          <a:ext cx="3000000" cy="3000000"/>
        </p:xfrm>
        <a:graphic>
          <a:graphicData uri="http://schemas.openxmlformats.org/drawingml/2006/table">
            <a:tbl>
              <a:tblPr>
                <a:noFill/>
                <a:tableStyleId>{2DDC4F09-6DB6-484A-9569-9BAE256BE9CC}</a:tableStyleId>
              </a:tblPr>
              <a:tblGrid>
                <a:gridCol w="1017050"/>
                <a:gridCol w="1114475"/>
                <a:gridCol w="1114475"/>
                <a:gridCol w="1114475"/>
                <a:gridCol w="1114475"/>
                <a:gridCol w="1114475"/>
                <a:gridCol w="1114475"/>
              </a:tblGrid>
              <a:tr h="404925">
                <a:tc>
                  <a:txBody>
                    <a:bodyPr/>
                    <a:lstStyle/>
                    <a:p>
                      <a:pPr indent="0" lvl="0" marL="0" rtl="0" algn="l">
                        <a:spcBef>
                          <a:spcPts val="0"/>
                        </a:spcBef>
                        <a:spcAft>
                          <a:spcPts val="0"/>
                        </a:spcAft>
                        <a:buNone/>
                      </a:pPr>
                      <a:r>
                        <a:t/>
                      </a:r>
                      <a:endParaRPr sz="1800">
                        <a:solidFill>
                          <a:srgbClr val="4E48AB"/>
                        </a:solidFill>
                        <a:latin typeface="Playfair Display"/>
                        <a:ea typeface="Playfair Display"/>
                        <a:cs typeface="Playfair Display"/>
                        <a:sym typeface="Playfair Display"/>
                      </a:endParaRPr>
                    </a:p>
                  </a:txBody>
                  <a:tcPr marT="68575" marB="68575" marR="91425" marL="91425" anchor="ctr">
                    <a:lnL cap="flat" cmpd="sng" w="19050">
                      <a:solidFill>
                        <a:schemeClr val="lt2">
                          <a:alpha val="0"/>
                        </a:scheme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alpha val="0"/>
                        </a:scheme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Playfair Display"/>
                          <a:ea typeface="Playfair Display"/>
                          <a:cs typeface="Playfair Display"/>
                          <a:sym typeface="Playfair Display"/>
                        </a:rPr>
                        <a:t>TEAM A</a:t>
                      </a:r>
                      <a:endParaRPr sz="18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lt1"/>
                          </a:solidFill>
                          <a:latin typeface="Playfair Display"/>
                          <a:ea typeface="Playfair Display"/>
                          <a:cs typeface="Playfair Display"/>
                          <a:sym typeface="Playfair Display"/>
                        </a:rPr>
                        <a:t>TEAM B</a:t>
                      </a:r>
                      <a:endParaRPr sz="18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lang="en" sz="1800">
                          <a:solidFill>
                            <a:schemeClr val="lt1"/>
                          </a:solidFill>
                          <a:latin typeface="Playfair Display"/>
                          <a:ea typeface="Playfair Display"/>
                          <a:cs typeface="Playfair Display"/>
                          <a:sym typeface="Playfair Display"/>
                        </a:rPr>
                        <a:t>TEAM C</a:t>
                      </a:r>
                      <a:endParaRPr sz="18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lt1"/>
                          </a:solidFill>
                          <a:latin typeface="Playfair Display"/>
                          <a:ea typeface="Playfair Display"/>
                          <a:cs typeface="Playfair Display"/>
                          <a:sym typeface="Playfair Display"/>
                        </a:rPr>
                        <a:t>TEAM D</a:t>
                      </a:r>
                      <a:endParaRPr sz="18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lt1"/>
                          </a:solidFill>
                          <a:latin typeface="Playfair Display"/>
                          <a:ea typeface="Playfair Display"/>
                          <a:cs typeface="Playfair Display"/>
                          <a:sym typeface="Playfair Display"/>
                        </a:rPr>
                        <a:t>TEAM E</a:t>
                      </a:r>
                      <a:endParaRPr sz="18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lt1"/>
                          </a:solidFill>
                          <a:latin typeface="Playfair Display"/>
                          <a:ea typeface="Playfair Display"/>
                          <a:cs typeface="Playfair Display"/>
                          <a:sym typeface="Playfair Display"/>
                        </a:rPr>
                        <a:t>TEAM F</a:t>
                      </a:r>
                      <a:endParaRPr sz="18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r>
              <a:tr h="410925">
                <a:tc>
                  <a:txBody>
                    <a:bodyPr/>
                    <a:lstStyle/>
                    <a:p>
                      <a:pPr indent="0" lvl="0" marL="0" rtl="0" algn="l">
                        <a:spcBef>
                          <a:spcPts val="0"/>
                        </a:spcBef>
                        <a:spcAft>
                          <a:spcPts val="0"/>
                        </a:spcAft>
                        <a:buNone/>
                      </a:pPr>
                      <a:r>
                        <a:rPr b="1" lang="en">
                          <a:solidFill>
                            <a:schemeClr val="dk1"/>
                          </a:solidFill>
                          <a:latin typeface="Atkinson Hyperlegible"/>
                          <a:ea typeface="Atkinson Hyperlegible"/>
                          <a:cs typeface="Atkinson Hyperlegible"/>
                          <a:sym typeface="Atkinson Hyperlegible"/>
                        </a:rPr>
                        <a:t>Mercury</a:t>
                      </a:r>
                      <a:endParaRPr b="1">
                        <a:solidFill>
                          <a:schemeClr val="dk1"/>
                        </a:solidFill>
                        <a:latin typeface="Atkinson Hyperlegible"/>
                        <a:ea typeface="Atkinson Hyperlegible"/>
                        <a:cs typeface="Atkinson Hyperlegible"/>
                        <a:sym typeface="Atkinson Hyperlegible"/>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Atkinson Hyperlegible"/>
                          <a:ea typeface="Atkinson Hyperlegible"/>
                          <a:cs typeface="Atkinson Hyperlegible"/>
                          <a:sym typeface="Atkinson Hyperlegible"/>
                        </a:rPr>
                        <a:t>Mars</a:t>
                      </a:r>
                      <a:endParaRPr b="1">
                        <a:solidFill>
                          <a:schemeClr val="dk1"/>
                        </a:solidFill>
                        <a:latin typeface="Atkinson Hyperlegible"/>
                        <a:ea typeface="Atkinson Hyperlegible"/>
                        <a:cs typeface="Atkinson Hyperlegible"/>
                        <a:sym typeface="Atkinson Hyperlegible"/>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Atkinson Hyperlegible"/>
                          <a:ea typeface="Atkinson Hyperlegible"/>
                          <a:cs typeface="Atkinson Hyperlegible"/>
                          <a:sym typeface="Atkinson Hyperlegible"/>
                        </a:rPr>
                        <a:t>Saturn</a:t>
                      </a:r>
                      <a:endParaRPr b="1">
                        <a:solidFill>
                          <a:schemeClr val="dk1"/>
                        </a:solidFill>
                        <a:latin typeface="Atkinson Hyperlegible"/>
                        <a:ea typeface="Atkinson Hyperlegible"/>
                        <a:cs typeface="Atkinson Hyperlegible"/>
                        <a:sym typeface="Atkinson Hyperlegible"/>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Atkinson Hyperlegible"/>
                          <a:ea typeface="Atkinson Hyperlegible"/>
                          <a:cs typeface="Atkinson Hyperlegible"/>
                          <a:sym typeface="Atkinson Hyperlegible"/>
                        </a:rPr>
                        <a:t>Venus</a:t>
                      </a:r>
                      <a:endParaRPr b="1">
                        <a:solidFill>
                          <a:schemeClr val="dk1"/>
                        </a:solidFill>
                        <a:latin typeface="Atkinson Hyperlegible"/>
                        <a:ea typeface="Atkinson Hyperlegible"/>
                        <a:cs typeface="Atkinson Hyperlegible"/>
                        <a:sym typeface="Atkinson Hyperlegible"/>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Atkinson Hyperlegible"/>
                          <a:ea typeface="Atkinson Hyperlegible"/>
                          <a:cs typeface="Atkinson Hyperlegible"/>
                          <a:sym typeface="Atkinson Hyperlegible"/>
                        </a:rPr>
                        <a:t>Jupiter</a:t>
                      </a:r>
                      <a:endParaRPr b="1">
                        <a:solidFill>
                          <a:schemeClr val="dk1"/>
                        </a:solidFill>
                        <a:latin typeface="Atkinson Hyperlegible"/>
                        <a:ea typeface="Atkinson Hyperlegible"/>
                        <a:cs typeface="Atkinson Hyperlegible"/>
                        <a:sym typeface="Atkinson Hyperlegible"/>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Atkinson Hyperlegible"/>
                          <a:ea typeface="Atkinson Hyperlegible"/>
                          <a:cs typeface="Atkinson Hyperlegible"/>
                          <a:sym typeface="Atkinson Hyperlegible"/>
                        </a:rPr>
                        <a:t>Earth</a:t>
                      </a:r>
                      <a:endParaRPr b="1">
                        <a:solidFill>
                          <a:schemeClr val="dk1"/>
                        </a:solidFill>
                        <a:latin typeface="Atkinson Hyperlegible"/>
                        <a:ea typeface="Atkinson Hyperlegible"/>
                        <a:cs typeface="Atkinson Hyperlegible"/>
                        <a:sym typeface="Atkinson Hyperlegible"/>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Atkinson Hyperlegible"/>
                          <a:ea typeface="Atkinson Hyperlegible"/>
                          <a:cs typeface="Atkinson Hyperlegible"/>
                          <a:sym typeface="Atkinson Hyperlegible"/>
                        </a:rPr>
                        <a:t>Moon</a:t>
                      </a:r>
                      <a:endParaRPr b="1">
                        <a:solidFill>
                          <a:schemeClr val="dk1"/>
                        </a:solidFill>
                        <a:latin typeface="Atkinson Hyperlegible"/>
                        <a:ea typeface="Atkinson Hyperlegible"/>
                        <a:cs typeface="Atkinson Hyperlegible"/>
                        <a:sym typeface="Atkinson Hyperlegible"/>
                      </a:endParaRPr>
                    </a:p>
                  </a:txBody>
                  <a:tcPr marT="0" marB="0"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XX</a:t>
                      </a:r>
                      <a:endParaRPr sz="1200">
                        <a:solidFill>
                          <a:schemeClr val="dk1"/>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4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563" name="Google Shape;563;p43"/>
          <p:cNvSpPr/>
          <p:nvPr/>
        </p:nvSpPr>
        <p:spPr>
          <a:xfrm>
            <a:off x="1531125" y="1437900"/>
            <a:ext cx="176400" cy="176400"/>
          </a:xfrm>
          <a:prstGeom prst="rect">
            <a:avLst/>
          </a:prstGeom>
          <a:solidFill>
            <a:schemeClr val="dk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3"/>
          <p:cNvSpPr/>
          <p:nvPr/>
        </p:nvSpPr>
        <p:spPr>
          <a:xfrm>
            <a:off x="3495025" y="1437900"/>
            <a:ext cx="176400" cy="1764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3"/>
          <p:cNvSpPr/>
          <p:nvPr/>
        </p:nvSpPr>
        <p:spPr>
          <a:xfrm>
            <a:off x="5458925" y="1444550"/>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3"/>
          <p:cNvSpPr/>
          <p:nvPr/>
        </p:nvSpPr>
        <p:spPr>
          <a:xfrm>
            <a:off x="7422825" y="1437900"/>
            <a:ext cx="176400" cy="1764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3"/>
          <p:cNvSpPr txBox="1"/>
          <p:nvPr/>
        </p:nvSpPr>
        <p:spPr>
          <a:xfrm flipH="1">
            <a:off x="713125" y="1938775"/>
            <a:ext cx="18123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a:ea typeface="Playfair Display"/>
                <a:cs typeface="Playfair Display"/>
                <a:sym typeface="Playfair Display"/>
              </a:rPr>
              <a:t>STEP 1</a:t>
            </a:r>
            <a:endParaRPr sz="2000">
              <a:solidFill>
                <a:schemeClr val="dk1"/>
              </a:solidFill>
              <a:latin typeface="Playfair Display"/>
              <a:ea typeface="Playfair Display"/>
              <a:cs typeface="Playfair Display"/>
              <a:sym typeface="Playfair Display"/>
            </a:endParaRPr>
          </a:p>
        </p:txBody>
      </p:sp>
      <p:sp>
        <p:nvSpPr>
          <p:cNvPr id="568" name="Google Shape;568;p43"/>
          <p:cNvSpPr txBox="1"/>
          <p:nvPr/>
        </p:nvSpPr>
        <p:spPr>
          <a:xfrm flipH="1">
            <a:off x="713167" y="2314200"/>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Venus is a hot planet</a:t>
            </a:r>
            <a:endParaRPr sz="1200">
              <a:solidFill>
                <a:schemeClr val="dk1"/>
              </a:solidFill>
              <a:latin typeface="Atkinson Hyperlegible"/>
              <a:ea typeface="Atkinson Hyperlegible"/>
              <a:cs typeface="Atkinson Hyperlegible"/>
              <a:sym typeface="Atkinson Hyperlegible"/>
            </a:endParaRPr>
          </a:p>
        </p:txBody>
      </p:sp>
      <p:sp>
        <p:nvSpPr>
          <p:cNvPr id="569" name="Google Shape;569;p43"/>
          <p:cNvSpPr txBox="1"/>
          <p:nvPr/>
        </p:nvSpPr>
        <p:spPr>
          <a:xfrm flipH="1">
            <a:off x="2677025" y="1938775"/>
            <a:ext cx="18123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a:ea typeface="Playfair Display"/>
                <a:cs typeface="Playfair Display"/>
                <a:sym typeface="Playfair Display"/>
              </a:rPr>
              <a:t>STEP 2</a:t>
            </a:r>
            <a:endParaRPr sz="2000">
              <a:solidFill>
                <a:schemeClr val="dk1"/>
              </a:solidFill>
              <a:latin typeface="Playfair Display"/>
              <a:ea typeface="Playfair Display"/>
              <a:cs typeface="Playfair Display"/>
              <a:sym typeface="Playfair Display"/>
            </a:endParaRPr>
          </a:p>
        </p:txBody>
      </p:sp>
      <p:sp>
        <p:nvSpPr>
          <p:cNvPr id="570" name="Google Shape;570;p43"/>
          <p:cNvSpPr txBox="1"/>
          <p:nvPr/>
        </p:nvSpPr>
        <p:spPr>
          <a:xfrm flipH="1">
            <a:off x="2677067" y="2314200"/>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Mercury is very small</a:t>
            </a:r>
            <a:endParaRPr sz="1200">
              <a:solidFill>
                <a:schemeClr val="dk1"/>
              </a:solidFill>
              <a:latin typeface="Atkinson Hyperlegible"/>
              <a:ea typeface="Atkinson Hyperlegible"/>
              <a:cs typeface="Atkinson Hyperlegible"/>
              <a:sym typeface="Atkinson Hyperlegible"/>
            </a:endParaRPr>
          </a:p>
        </p:txBody>
      </p:sp>
      <p:sp>
        <p:nvSpPr>
          <p:cNvPr id="571" name="Google Shape;571;p43"/>
          <p:cNvSpPr txBox="1"/>
          <p:nvPr/>
        </p:nvSpPr>
        <p:spPr>
          <a:xfrm flipH="1">
            <a:off x="4640925" y="1938775"/>
            <a:ext cx="18123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a:ea typeface="Playfair Display"/>
                <a:cs typeface="Playfair Display"/>
                <a:sym typeface="Playfair Display"/>
              </a:rPr>
              <a:t>STEP 3</a:t>
            </a:r>
            <a:endParaRPr sz="2000">
              <a:solidFill>
                <a:schemeClr val="dk1"/>
              </a:solidFill>
              <a:latin typeface="Playfair Display"/>
              <a:ea typeface="Playfair Display"/>
              <a:cs typeface="Playfair Display"/>
              <a:sym typeface="Playfair Display"/>
            </a:endParaRPr>
          </a:p>
        </p:txBody>
      </p:sp>
      <p:sp>
        <p:nvSpPr>
          <p:cNvPr id="572" name="Google Shape;572;p43"/>
          <p:cNvSpPr txBox="1"/>
          <p:nvPr/>
        </p:nvSpPr>
        <p:spPr>
          <a:xfrm flipH="1">
            <a:off x="4640967" y="2314200"/>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Mars is made of basalt</a:t>
            </a:r>
            <a:endParaRPr sz="1200">
              <a:solidFill>
                <a:schemeClr val="dk1"/>
              </a:solidFill>
              <a:latin typeface="Atkinson Hyperlegible"/>
              <a:ea typeface="Atkinson Hyperlegible"/>
              <a:cs typeface="Atkinson Hyperlegible"/>
              <a:sym typeface="Atkinson Hyperlegible"/>
            </a:endParaRPr>
          </a:p>
        </p:txBody>
      </p:sp>
      <p:sp>
        <p:nvSpPr>
          <p:cNvPr id="573" name="Google Shape;573;p43"/>
          <p:cNvSpPr txBox="1"/>
          <p:nvPr/>
        </p:nvSpPr>
        <p:spPr>
          <a:xfrm flipH="1">
            <a:off x="6604825" y="1938775"/>
            <a:ext cx="18123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a:ea typeface="Playfair Display"/>
                <a:cs typeface="Playfair Display"/>
                <a:sym typeface="Playfair Display"/>
              </a:rPr>
              <a:t>STEP 4</a:t>
            </a:r>
            <a:endParaRPr sz="2000">
              <a:solidFill>
                <a:schemeClr val="dk1"/>
              </a:solidFill>
              <a:latin typeface="Playfair Display"/>
              <a:ea typeface="Playfair Display"/>
              <a:cs typeface="Playfair Display"/>
              <a:sym typeface="Playfair Display"/>
            </a:endParaRPr>
          </a:p>
        </p:txBody>
      </p:sp>
      <p:sp>
        <p:nvSpPr>
          <p:cNvPr id="574" name="Google Shape;574;p43"/>
          <p:cNvSpPr txBox="1"/>
          <p:nvPr/>
        </p:nvSpPr>
        <p:spPr>
          <a:xfrm flipH="1">
            <a:off x="6604867" y="2314200"/>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Jupiter is a gas giant</a:t>
            </a:r>
            <a:endParaRPr sz="1200">
              <a:solidFill>
                <a:schemeClr val="dk1"/>
              </a:solidFill>
              <a:latin typeface="Atkinson Hyperlegible"/>
              <a:ea typeface="Atkinson Hyperlegible"/>
              <a:cs typeface="Atkinson Hyperlegible"/>
              <a:sym typeface="Atkinson Hyperlegible"/>
            </a:endParaRPr>
          </a:p>
        </p:txBody>
      </p:sp>
      <p:cxnSp>
        <p:nvCxnSpPr>
          <p:cNvPr id="575" name="Google Shape;575;p43"/>
          <p:cNvCxnSpPr>
            <a:stCxn id="563" idx="3"/>
            <a:endCxn id="564" idx="1"/>
          </p:cNvCxnSpPr>
          <p:nvPr/>
        </p:nvCxnSpPr>
        <p:spPr>
          <a:xfrm>
            <a:off x="1707525" y="1526100"/>
            <a:ext cx="1787400" cy="0"/>
          </a:xfrm>
          <a:prstGeom prst="straightConnector1">
            <a:avLst/>
          </a:prstGeom>
          <a:noFill/>
          <a:ln cap="flat" cmpd="sng" w="19050">
            <a:solidFill>
              <a:schemeClr val="lt2"/>
            </a:solidFill>
            <a:prstDash val="solid"/>
            <a:round/>
            <a:headEnd len="med" w="med" type="none"/>
            <a:tailEnd len="med" w="med" type="none"/>
          </a:ln>
        </p:spPr>
      </p:cxnSp>
      <p:cxnSp>
        <p:nvCxnSpPr>
          <p:cNvPr id="576" name="Google Shape;576;p43"/>
          <p:cNvCxnSpPr>
            <a:stCxn id="564" idx="3"/>
            <a:endCxn id="565" idx="1"/>
          </p:cNvCxnSpPr>
          <p:nvPr/>
        </p:nvCxnSpPr>
        <p:spPr>
          <a:xfrm>
            <a:off x="3671425" y="1526100"/>
            <a:ext cx="1787400" cy="6600"/>
          </a:xfrm>
          <a:prstGeom prst="straightConnector1">
            <a:avLst/>
          </a:prstGeom>
          <a:noFill/>
          <a:ln cap="flat" cmpd="sng" w="19050">
            <a:solidFill>
              <a:schemeClr val="lt2"/>
            </a:solidFill>
            <a:prstDash val="solid"/>
            <a:round/>
            <a:headEnd len="med" w="med" type="none"/>
            <a:tailEnd len="med" w="med" type="none"/>
          </a:ln>
        </p:spPr>
      </p:cxnSp>
      <p:cxnSp>
        <p:nvCxnSpPr>
          <p:cNvPr id="577" name="Google Shape;577;p43"/>
          <p:cNvCxnSpPr>
            <a:stCxn id="565" idx="3"/>
            <a:endCxn id="566" idx="1"/>
          </p:cNvCxnSpPr>
          <p:nvPr/>
        </p:nvCxnSpPr>
        <p:spPr>
          <a:xfrm flipH="1" rot="10800000">
            <a:off x="5635325" y="1526150"/>
            <a:ext cx="1787400" cy="6600"/>
          </a:xfrm>
          <a:prstGeom prst="straightConnector1">
            <a:avLst/>
          </a:prstGeom>
          <a:noFill/>
          <a:ln cap="flat" cmpd="sng" w="19050">
            <a:solidFill>
              <a:schemeClr val="lt2"/>
            </a:solidFill>
            <a:prstDash val="solid"/>
            <a:round/>
            <a:headEnd len="med" w="med" type="none"/>
            <a:tailEnd len="med" w="med" type="none"/>
          </a:ln>
        </p:spPr>
      </p:cxnSp>
      <p:cxnSp>
        <p:nvCxnSpPr>
          <p:cNvPr id="578" name="Google Shape;578;p43"/>
          <p:cNvCxnSpPr>
            <a:stCxn id="563" idx="2"/>
            <a:endCxn id="567" idx="0"/>
          </p:cNvCxnSpPr>
          <p:nvPr/>
        </p:nvCxnSpPr>
        <p:spPr>
          <a:xfrm>
            <a:off x="1619325" y="1614300"/>
            <a:ext cx="0" cy="324600"/>
          </a:xfrm>
          <a:prstGeom prst="straightConnector1">
            <a:avLst/>
          </a:prstGeom>
          <a:noFill/>
          <a:ln cap="flat" cmpd="sng" w="19050">
            <a:solidFill>
              <a:schemeClr val="lt2"/>
            </a:solidFill>
            <a:prstDash val="solid"/>
            <a:round/>
            <a:headEnd len="med" w="med" type="none"/>
            <a:tailEnd len="med" w="med" type="none"/>
          </a:ln>
        </p:spPr>
      </p:cxnSp>
      <p:cxnSp>
        <p:nvCxnSpPr>
          <p:cNvPr id="579" name="Google Shape;579;p43"/>
          <p:cNvCxnSpPr>
            <a:stCxn id="564" idx="2"/>
            <a:endCxn id="569" idx="0"/>
          </p:cNvCxnSpPr>
          <p:nvPr/>
        </p:nvCxnSpPr>
        <p:spPr>
          <a:xfrm>
            <a:off x="3583225" y="1614300"/>
            <a:ext cx="0" cy="324600"/>
          </a:xfrm>
          <a:prstGeom prst="straightConnector1">
            <a:avLst/>
          </a:prstGeom>
          <a:noFill/>
          <a:ln cap="flat" cmpd="sng" w="19050">
            <a:solidFill>
              <a:schemeClr val="lt2"/>
            </a:solidFill>
            <a:prstDash val="solid"/>
            <a:round/>
            <a:headEnd len="med" w="med" type="none"/>
            <a:tailEnd len="med" w="med" type="none"/>
          </a:ln>
        </p:spPr>
      </p:cxnSp>
      <p:cxnSp>
        <p:nvCxnSpPr>
          <p:cNvPr id="580" name="Google Shape;580;p43"/>
          <p:cNvCxnSpPr>
            <a:stCxn id="565" idx="2"/>
            <a:endCxn id="571" idx="0"/>
          </p:cNvCxnSpPr>
          <p:nvPr/>
        </p:nvCxnSpPr>
        <p:spPr>
          <a:xfrm>
            <a:off x="5547125" y="1620950"/>
            <a:ext cx="0" cy="317700"/>
          </a:xfrm>
          <a:prstGeom prst="straightConnector1">
            <a:avLst/>
          </a:prstGeom>
          <a:noFill/>
          <a:ln cap="flat" cmpd="sng" w="19050">
            <a:solidFill>
              <a:schemeClr val="lt2"/>
            </a:solidFill>
            <a:prstDash val="solid"/>
            <a:round/>
            <a:headEnd len="med" w="med" type="none"/>
            <a:tailEnd len="med" w="med" type="none"/>
          </a:ln>
        </p:spPr>
      </p:cxnSp>
      <p:cxnSp>
        <p:nvCxnSpPr>
          <p:cNvPr id="581" name="Google Shape;581;p43"/>
          <p:cNvCxnSpPr>
            <a:stCxn id="566" idx="2"/>
            <a:endCxn id="573" idx="0"/>
          </p:cNvCxnSpPr>
          <p:nvPr/>
        </p:nvCxnSpPr>
        <p:spPr>
          <a:xfrm>
            <a:off x="7511025" y="1614300"/>
            <a:ext cx="0" cy="324600"/>
          </a:xfrm>
          <a:prstGeom prst="straightConnector1">
            <a:avLst/>
          </a:prstGeom>
          <a:noFill/>
          <a:ln cap="flat" cmpd="sng" w="19050">
            <a:solidFill>
              <a:schemeClr val="lt2"/>
            </a:solidFill>
            <a:prstDash val="solid"/>
            <a:round/>
            <a:headEnd len="med" w="med" type="none"/>
            <a:tailEnd len="med" w="med" type="none"/>
          </a:ln>
        </p:spPr>
      </p:cxnSp>
      <p:sp>
        <p:nvSpPr>
          <p:cNvPr id="582" name="Google Shape;582;p43"/>
          <p:cNvSpPr/>
          <p:nvPr/>
        </p:nvSpPr>
        <p:spPr>
          <a:xfrm>
            <a:off x="1531125" y="3272350"/>
            <a:ext cx="176400" cy="1764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3"/>
          <p:cNvSpPr/>
          <p:nvPr/>
        </p:nvSpPr>
        <p:spPr>
          <a:xfrm>
            <a:off x="3495025" y="3272350"/>
            <a:ext cx="176400" cy="176400"/>
          </a:xfrm>
          <a:prstGeom prst="rect">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3"/>
          <p:cNvSpPr/>
          <p:nvPr/>
        </p:nvSpPr>
        <p:spPr>
          <a:xfrm>
            <a:off x="5458925" y="3272350"/>
            <a:ext cx="176400" cy="1764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3"/>
          <p:cNvSpPr/>
          <p:nvPr/>
        </p:nvSpPr>
        <p:spPr>
          <a:xfrm>
            <a:off x="7422825" y="3272350"/>
            <a:ext cx="176400" cy="176400"/>
          </a:xfrm>
          <a:prstGeom prst="rect">
            <a:avLst/>
          </a:prstGeom>
          <a:solidFill>
            <a:schemeClr val="dk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3"/>
          <p:cNvSpPr txBox="1"/>
          <p:nvPr/>
        </p:nvSpPr>
        <p:spPr>
          <a:xfrm flipH="1">
            <a:off x="713125" y="3632048"/>
            <a:ext cx="18123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a:ea typeface="Playfair Display"/>
                <a:cs typeface="Playfair Display"/>
                <a:sym typeface="Playfair Display"/>
              </a:rPr>
              <a:t>STEP 5</a:t>
            </a:r>
            <a:endParaRPr sz="2000">
              <a:solidFill>
                <a:schemeClr val="dk1"/>
              </a:solidFill>
              <a:latin typeface="Playfair Display"/>
              <a:ea typeface="Playfair Display"/>
              <a:cs typeface="Playfair Display"/>
              <a:sym typeface="Playfair Display"/>
            </a:endParaRPr>
          </a:p>
        </p:txBody>
      </p:sp>
      <p:sp>
        <p:nvSpPr>
          <p:cNvPr id="587" name="Google Shape;587;p43"/>
          <p:cNvSpPr txBox="1"/>
          <p:nvPr/>
        </p:nvSpPr>
        <p:spPr>
          <a:xfrm flipH="1">
            <a:off x="713167" y="4008248"/>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Saturn has rings</a:t>
            </a:r>
            <a:endParaRPr sz="1200">
              <a:solidFill>
                <a:schemeClr val="dk1"/>
              </a:solidFill>
              <a:latin typeface="Atkinson Hyperlegible"/>
              <a:ea typeface="Atkinson Hyperlegible"/>
              <a:cs typeface="Atkinson Hyperlegible"/>
              <a:sym typeface="Atkinson Hyperlegible"/>
            </a:endParaRPr>
          </a:p>
        </p:txBody>
      </p:sp>
      <p:sp>
        <p:nvSpPr>
          <p:cNvPr id="588" name="Google Shape;588;p43"/>
          <p:cNvSpPr txBox="1"/>
          <p:nvPr/>
        </p:nvSpPr>
        <p:spPr>
          <a:xfrm flipH="1">
            <a:off x="2677050" y="3632048"/>
            <a:ext cx="18123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a:ea typeface="Playfair Display"/>
                <a:cs typeface="Playfair Display"/>
                <a:sym typeface="Playfair Display"/>
              </a:rPr>
              <a:t>STEP 6</a:t>
            </a:r>
            <a:endParaRPr sz="2000">
              <a:solidFill>
                <a:schemeClr val="dk1"/>
              </a:solidFill>
              <a:latin typeface="Playfair Display"/>
              <a:ea typeface="Playfair Display"/>
              <a:cs typeface="Playfair Display"/>
              <a:sym typeface="Playfair Display"/>
            </a:endParaRPr>
          </a:p>
        </p:txBody>
      </p:sp>
      <p:sp>
        <p:nvSpPr>
          <p:cNvPr id="589" name="Google Shape;589;p43"/>
          <p:cNvSpPr txBox="1"/>
          <p:nvPr/>
        </p:nvSpPr>
        <p:spPr>
          <a:xfrm flipH="1">
            <a:off x="2677092" y="4008248"/>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We live on Earth</a:t>
            </a:r>
            <a:endParaRPr sz="1200">
              <a:solidFill>
                <a:schemeClr val="dk1"/>
              </a:solidFill>
              <a:latin typeface="Atkinson Hyperlegible"/>
              <a:ea typeface="Atkinson Hyperlegible"/>
              <a:cs typeface="Atkinson Hyperlegible"/>
              <a:sym typeface="Atkinson Hyperlegible"/>
            </a:endParaRPr>
          </a:p>
        </p:txBody>
      </p:sp>
      <p:sp>
        <p:nvSpPr>
          <p:cNvPr id="590" name="Google Shape;590;p43"/>
          <p:cNvSpPr txBox="1"/>
          <p:nvPr/>
        </p:nvSpPr>
        <p:spPr>
          <a:xfrm flipH="1">
            <a:off x="4640925" y="3632048"/>
            <a:ext cx="18123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a:ea typeface="Playfair Display"/>
                <a:cs typeface="Playfair Display"/>
                <a:sym typeface="Playfair Display"/>
              </a:rPr>
              <a:t>STEP 7</a:t>
            </a:r>
            <a:endParaRPr sz="2000">
              <a:solidFill>
                <a:schemeClr val="dk1"/>
              </a:solidFill>
              <a:latin typeface="Playfair Display"/>
              <a:ea typeface="Playfair Display"/>
              <a:cs typeface="Playfair Display"/>
              <a:sym typeface="Playfair Display"/>
            </a:endParaRPr>
          </a:p>
        </p:txBody>
      </p:sp>
      <p:sp>
        <p:nvSpPr>
          <p:cNvPr id="591" name="Google Shape;591;p43"/>
          <p:cNvSpPr txBox="1"/>
          <p:nvPr/>
        </p:nvSpPr>
        <p:spPr>
          <a:xfrm flipH="1">
            <a:off x="4640967" y="4008248"/>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Neptune is an ice giant</a:t>
            </a:r>
            <a:endParaRPr sz="1200">
              <a:solidFill>
                <a:schemeClr val="dk1"/>
              </a:solidFill>
              <a:latin typeface="Atkinson Hyperlegible"/>
              <a:ea typeface="Atkinson Hyperlegible"/>
              <a:cs typeface="Atkinson Hyperlegible"/>
              <a:sym typeface="Atkinson Hyperlegible"/>
            </a:endParaRPr>
          </a:p>
        </p:txBody>
      </p:sp>
      <p:sp>
        <p:nvSpPr>
          <p:cNvPr id="592" name="Google Shape;592;p43"/>
          <p:cNvSpPr txBox="1"/>
          <p:nvPr/>
        </p:nvSpPr>
        <p:spPr>
          <a:xfrm flipH="1">
            <a:off x="6604825" y="3632048"/>
            <a:ext cx="18123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a:ea typeface="Playfair Display"/>
                <a:cs typeface="Playfair Display"/>
                <a:sym typeface="Playfair Display"/>
              </a:rPr>
              <a:t>STEP 8</a:t>
            </a:r>
            <a:endParaRPr sz="2000">
              <a:solidFill>
                <a:schemeClr val="dk1"/>
              </a:solidFill>
              <a:latin typeface="Playfair Display"/>
              <a:ea typeface="Playfair Display"/>
              <a:cs typeface="Playfair Display"/>
              <a:sym typeface="Playfair Display"/>
            </a:endParaRPr>
          </a:p>
        </p:txBody>
      </p:sp>
      <p:sp>
        <p:nvSpPr>
          <p:cNvPr id="593" name="Google Shape;593;p43"/>
          <p:cNvSpPr txBox="1"/>
          <p:nvPr/>
        </p:nvSpPr>
        <p:spPr>
          <a:xfrm flipH="1">
            <a:off x="6604867" y="4008248"/>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The Sun is a star</a:t>
            </a:r>
            <a:endParaRPr sz="1200">
              <a:solidFill>
                <a:schemeClr val="dk1"/>
              </a:solidFill>
              <a:latin typeface="Atkinson Hyperlegible"/>
              <a:ea typeface="Atkinson Hyperlegible"/>
              <a:cs typeface="Atkinson Hyperlegible"/>
              <a:sym typeface="Atkinson Hyperlegible"/>
            </a:endParaRPr>
          </a:p>
        </p:txBody>
      </p:sp>
      <p:cxnSp>
        <p:nvCxnSpPr>
          <p:cNvPr id="594" name="Google Shape;594;p43"/>
          <p:cNvCxnSpPr>
            <a:stCxn id="582" idx="3"/>
            <a:endCxn id="583" idx="1"/>
          </p:cNvCxnSpPr>
          <p:nvPr/>
        </p:nvCxnSpPr>
        <p:spPr>
          <a:xfrm>
            <a:off x="1707525" y="3360550"/>
            <a:ext cx="1787400" cy="0"/>
          </a:xfrm>
          <a:prstGeom prst="straightConnector1">
            <a:avLst/>
          </a:prstGeom>
          <a:noFill/>
          <a:ln cap="flat" cmpd="sng" w="19050">
            <a:solidFill>
              <a:schemeClr val="lt2"/>
            </a:solidFill>
            <a:prstDash val="solid"/>
            <a:round/>
            <a:headEnd len="med" w="med" type="none"/>
            <a:tailEnd len="med" w="med" type="none"/>
          </a:ln>
        </p:spPr>
      </p:cxnSp>
      <p:cxnSp>
        <p:nvCxnSpPr>
          <p:cNvPr id="595" name="Google Shape;595;p43"/>
          <p:cNvCxnSpPr>
            <a:stCxn id="583" idx="3"/>
            <a:endCxn id="584" idx="1"/>
          </p:cNvCxnSpPr>
          <p:nvPr/>
        </p:nvCxnSpPr>
        <p:spPr>
          <a:xfrm>
            <a:off x="3671425" y="3360550"/>
            <a:ext cx="1787400" cy="0"/>
          </a:xfrm>
          <a:prstGeom prst="straightConnector1">
            <a:avLst/>
          </a:prstGeom>
          <a:noFill/>
          <a:ln cap="flat" cmpd="sng" w="19050">
            <a:solidFill>
              <a:schemeClr val="lt2"/>
            </a:solidFill>
            <a:prstDash val="solid"/>
            <a:round/>
            <a:headEnd len="med" w="med" type="none"/>
            <a:tailEnd len="med" w="med" type="none"/>
          </a:ln>
        </p:spPr>
      </p:cxnSp>
      <p:cxnSp>
        <p:nvCxnSpPr>
          <p:cNvPr id="596" name="Google Shape;596;p43"/>
          <p:cNvCxnSpPr>
            <a:stCxn id="584" idx="3"/>
            <a:endCxn id="585" idx="1"/>
          </p:cNvCxnSpPr>
          <p:nvPr/>
        </p:nvCxnSpPr>
        <p:spPr>
          <a:xfrm>
            <a:off x="5635325" y="3360550"/>
            <a:ext cx="1787400" cy="0"/>
          </a:xfrm>
          <a:prstGeom prst="straightConnector1">
            <a:avLst/>
          </a:prstGeom>
          <a:noFill/>
          <a:ln cap="flat" cmpd="sng" w="19050">
            <a:solidFill>
              <a:schemeClr val="lt2"/>
            </a:solidFill>
            <a:prstDash val="solid"/>
            <a:round/>
            <a:headEnd len="med" w="med" type="none"/>
            <a:tailEnd len="med" w="med" type="none"/>
          </a:ln>
        </p:spPr>
      </p:cxnSp>
      <p:cxnSp>
        <p:nvCxnSpPr>
          <p:cNvPr id="597" name="Google Shape;597;p43"/>
          <p:cNvCxnSpPr>
            <a:stCxn id="582" idx="2"/>
            <a:endCxn id="586" idx="0"/>
          </p:cNvCxnSpPr>
          <p:nvPr/>
        </p:nvCxnSpPr>
        <p:spPr>
          <a:xfrm>
            <a:off x="1619325" y="3448750"/>
            <a:ext cx="0" cy="183300"/>
          </a:xfrm>
          <a:prstGeom prst="straightConnector1">
            <a:avLst/>
          </a:prstGeom>
          <a:noFill/>
          <a:ln cap="flat" cmpd="sng" w="19050">
            <a:solidFill>
              <a:schemeClr val="lt2"/>
            </a:solidFill>
            <a:prstDash val="solid"/>
            <a:round/>
            <a:headEnd len="med" w="med" type="none"/>
            <a:tailEnd len="med" w="med" type="none"/>
          </a:ln>
        </p:spPr>
      </p:cxnSp>
      <p:cxnSp>
        <p:nvCxnSpPr>
          <p:cNvPr id="598" name="Google Shape;598;p43"/>
          <p:cNvCxnSpPr>
            <a:stCxn id="583" idx="2"/>
            <a:endCxn id="588" idx="0"/>
          </p:cNvCxnSpPr>
          <p:nvPr/>
        </p:nvCxnSpPr>
        <p:spPr>
          <a:xfrm>
            <a:off x="3583225" y="3448750"/>
            <a:ext cx="0" cy="183300"/>
          </a:xfrm>
          <a:prstGeom prst="straightConnector1">
            <a:avLst/>
          </a:prstGeom>
          <a:noFill/>
          <a:ln cap="flat" cmpd="sng" w="19050">
            <a:solidFill>
              <a:schemeClr val="lt2"/>
            </a:solidFill>
            <a:prstDash val="solid"/>
            <a:round/>
            <a:headEnd len="med" w="med" type="none"/>
            <a:tailEnd len="med" w="med" type="none"/>
          </a:ln>
        </p:spPr>
      </p:cxnSp>
      <p:cxnSp>
        <p:nvCxnSpPr>
          <p:cNvPr id="599" name="Google Shape;599;p43"/>
          <p:cNvCxnSpPr>
            <a:stCxn id="584" idx="2"/>
            <a:endCxn id="590" idx="0"/>
          </p:cNvCxnSpPr>
          <p:nvPr/>
        </p:nvCxnSpPr>
        <p:spPr>
          <a:xfrm>
            <a:off x="5547125" y="3448750"/>
            <a:ext cx="0" cy="183300"/>
          </a:xfrm>
          <a:prstGeom prst="straightConnector1">
            <a:avLst/>
          </a:prstGeom>
          <a:noFill/>
          <a:ln cap="flat" cmpd="sng" w="19050">
            <a:solidFill>
              <a:schemeClr val="lt2"/>
            </a:solidFill>
            <a:prstDash val="solid"/>
            <a:round/>
            <a:headEnd len="med" w="med" type="none"/>
            <a:tailEnd len="med" w="med" type="none"/>
          </a:ln>
        </p:spPr>
      </p:cxnSp>
      <p:cxnSp>
        <p:nvCxnSpPr>
          <p:cNvPr id="600" name="Google Shape;600;p43"/>
          <p:cNvCxnSpPr>
            <a:stCxn id="585" idx="2"/>
            <a:endCxn id="592" idx="0"/>
          </p:cNvCxnSpPr>
          <p:nvPr/>
        </p:nvCxnSpPr>
        <p:spPr>
          <a:xfrm>
            <a:off x="7511025" y="3448750"/>
            <a:ext cx="0" cy="183300"/>
          </a:xfrm>
          <a:prstGeom prst="straightConnector1">
            <a:avLst/>
          </a:prstGeom>
          <a:noFill/>
          <a:ln cap="flat" cmpd="sng" w="19050">
            <a:solidFill>
              <a:schemeClr val="lt2"/>
            </a:solidFill>
            <a:prstDash val="solid"/>
            <a:round/>
            <a:headEnd len="med" w="med" type="none"/>
            <a:tailEnd len="med" w="med" type="none"/>
          </a:ln>
        </p:spPr>
      </p:cxnSp>
      <p:cxnSp>
        <p:nvCxnSpPr>
          <p:cNvPr id="601" name="Google Shape;601;p43"/>
          <p:cNvCxnSpPr>
            <a:stCxn id="582" idx="0"/>
            <a:endCxn id="574" idx="2"/>
          </p:cNvCxnSpPr>
          <p:nvPr/>
        </p:nvCxnSpPr>
        <p:spPr>
          <a:xfrm rot="-5400000">
            <a:off x="4245975" y="7300"/>
            <a:ext cx="638400" cy="5891700"/>
          </a:xfrm>
          <a:prstGeom prst="bentConnector3">
            <a:avLst>
              <a:gd fmla="val 49996" name="adj1"/>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4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 CHART</a:t>
            </a:r>
            <a:endParaRPr/>
          </a:p>
        </p:txBody>
      </p:sp>
      <p:cxnSp>
        <p:nvCxnSpPr>
          <p:cNvPr id="607" name="Google Shape;607;p44"/>
          <p:cNvCxnSpPr>
            <a:stCxn id="608" idx="2"/>
            <a:endCxn id="609" idx="0"/>
          </p:cNvCxnSpPr>
          <p:nvPr/>
        </p:nvCxnSpPr>
        <p:spPr>
          <a:xfrm flipH="1" rot="-5400000">
            <a:off x="5100697" y="1094450"/>
            <a:ext cx="489600" cy="1546200"/>
          </a:xfrm>
          <a:prstGeom prst="bentConnector3">
            <a:avLst>
              <a:gd fmla="val 49997" name="adj1"/>
            </a:avLst>
          </a:prstGeom>
          <a:noFill/>
          <a:ln cap="flat" cmpd="sng" w="19050">
            <a:solidFill>
              <a:schemeClr val="lt2"/>
            </a:solidFill>
            <a:prstDash val="solid"/>
            <a:miter lim="8000"/>
            <a:headEnd len="sm" w="sm" type="none"/>
            <a:tailEnd len="sm" w="sm" type="none"/>
          </a:ln>
        </p:spPr>
      </p:cxnSp>
      <p:cxnSp>
        <p:nvCxnSpPr>
          <p:cNvPr id="610" name="Google Shape;610;p44"/>
          <p:cNvCxnSpPr>
            <a:stCxn id="611" idx="0"/>
            <a:endCxn id="608" idx="2"/>
          </p:cNvCxnSpPr>
          <p:nvPr/>
        </p:nvCxnSpPr>
        <p:spPr>
          <a:xfrm rot="-5400000">
            <a:off x="3588158" y="1128166"/>
            <a:ext cx="489600" cy="1478700"/>
          </a:xfrm>
          <a:prstGeom prst="bentConnector3">
            <a:avLst>
              <a:gd fmla="val 49997" name="adj1"/>
            </a:avLst>
          </a:prstGeom>
          <a:noFill/>
          <a:ln cap="flat" cmpd="sng" w="19050">
            <a:solidFill>
              <a:schemeClr val="lt2"/>
            </a:solidFill>
            <a:prstDash val="solid"/>
            <a:miter lim="8000"/>
            <a:headEnd len="sm" w="sm" type="none"/>
            <a:tailEnd len="sm" w="sm" type="none"/>
          </a:ln>
        </p:spPr>
      </p:cxnSp>
      <p:cxnSp>
        <p:nvCxnSpPr>
          <p:cNvPr id="612" name="Google Shape;612;p44"/>
          <p:cNvCxnSpPr>
            <a:stCxn id="611" idx="2"/>
            <a:endCxn id="613" idx="0"/>
          </p:cNvCxnSpPr>
          <p:nvPr/>
        </p:nvCxnSpPr>
        <p:spPr>
          <a:xfrm flipH="1" rot="-5400000">
            <a:off x="3165008" y="2411716"/>
            <a:ext cx="528000" cy="670800"/>
          </a:xfrm>
          <a:prstGeom prst="bentConnector3">
            <a:avLst>
              <a:gd fmla="val 50003" name="adj1"/>
            </a:avLst>
          </a:prstGeom>
          <a:noFill/>
          <a:ln cap="flat" cmpd="sng" w="19050">
            <a:solidFill>
              <a:schemeClr val="lt2"/>
            </a:solidFill>
            <a:prstDash val="solid"/>
            <a:miter lim="8000"/>
            <a:headEnd len="sm" w="sm" type="none"/>
            <a:tailEnd len="sm" w="sm" type="none"/>
          </a:ln>
        </p:spPr>
      </p:cxnSp>
      <p:cxnSp>
        <p:nvCxnSpPr>
          <p:cNvPr id="614" name="Google Shape;614;p44"/>
          <p:cNvCxnSpPr>
            <a:stCxn id="615" idx="0"/>
            <a:endCxn id="611" idx="2"/>
          </p:cNvCxnSpPr>
          <p:nvPr/>
        </p:nvCxnSpPr>
        <p:spPr>
          <a:xfrm rot="-5400000">
            <a:off x="2426779" y="2344400"/>
            <a:ext cx="528000" cy="805500"/>
          </a:xfrm>
          <a:prstGeom prst="bentConnector3">
            <a:avLst>
              <a:gd fmla="val 50003" name="adj1"/>
            </a:avLst>
          </a:prstGeom>
          <a:noFill/>
          <a:ln cap="flat" cmpd="sng" w="19050">
            <a:solidFill>
              <a:schemeClr val="lt2"/>
            </a:solidFill>
            <a:prstDash val="solid"/>
            <a:miter lim="8000"/>
            <a:headEnd len="sm" w="sm" type="none"/>
            <a:tailEnd len="sm" w="sm" type="none"/>
          </a:ln>
        </p:spPr>
      </p:cxnSp>
      <p:cxnSp>
        <p:nvCxnSpPr>
          <p:cNvPr id="616" name="Google Shape;616;p44"/>
          <p:cNvCxnSpPr>
            <a:stCxn id="609" idx="2"/>
            <a:endCxn id="617" idx="0"/>
          </p:cNvCxnSpPr>
          <p:nvPr/>
        </p:nvCxnSpPr>
        <p:spPr>
          <a:xfrm flipH="1" rot="-5400000">
            <a:off x="6223482" y="2378116"/>
            <a:ext cx="528000" cy="738000"/>
          </a:xfrm>
          <a:prstGeom prst="bentConnector3">
            <a:avLst>
              <a:gd fmla="val 50003" name="adj1"/>
            </a:avLst>
          </a:prstGeom>
          <a:noFill/>
          <a:ln cap="flat" cmpd="sng" w="19050">
            <a:solidFill>
              <a:schemeClr val="lt2"/>
            </a:solidFill>
            <a:prstDash val="solid"/>
            <a:miter lim="8000"/>
            <a:headEnd len="sm" w="sm" type="none"/>
            <a:tailEnd len="sm" w="sm" type="none"/>
          </a:ln>
        </p:spPr>
      </p:cxnSp>
      <p:cxnSp>
        <p:nvCxnSpPr>
          <p:cNvPr id="618" name="Google Shape;618;p44"/>
          <p:cNvCxnSpPr>
            <a:stCxn id="619" idx="0"/>
            <a:endCxn id="609" idx="2"/>
          </p:cNvCxnSpPr>
          <p:nvPr/>
        </p:nvCxnSpPr>
        <p:spPr>
          <a:xfrm rot="-5400000">
            <a:off x="5485352" y="2378000"/>
            <a:ext cx="528000" cy="738300"/>
          </a:xfrm>
          <a:prstGeom prst="bentConnector3">
            <a:avLst>
              <a:gd fmla="val 50003" name="adj1"/>
            </a:avLst>
          </a:prstGeom>
          <a:noFill/>
          <a:ln cap="flat" cmpd="sng" w="19050">
            <a:solidFill>
              <a:schemeClr val="lt2"/>
            </a:solidFill>
            <a:prstDash val="solid"/>
            <a:miter lim="8000"/>
            <a:headEnd len="sm" w="sm" type="none"/>
            <a:tailEnd len="sm" w="sm" type="none"/>
          </a:ln>
        </p:spPr>
      </p:cxnSp>
      <p:cxnSp>
        <p:nvCxnSpPr>
          <p:cNvPr id="620" name="Google Shape;620;p44"/>
          <p:cNvCxnSpPr>
            <a:stCxn id="621" idx="0"/>
            <a:endCxn id="615" idx="2"/>
          </p:cNvCxnSpPr>
          <p:nvPr/>
        </p:nvCxnSpPr>
        <p:spPr>
          <a:xfrm rot="-5400000">
            <a:off x="1688600" y="3310583"/>
            <a:ext cx="528000" cy="670800"/>
          </a:xfrm>
          <a:prstGeom prst="bentConnector3">
            <a:avLst>
              <a:gd fmla="val 50003" name="adj1"/>
            </a:avLst>
          </a:prstGeom>
          <a:noFill/>
          <a:ln cap="flat" cmpd="sng" w="19050">
            <a:solidFill>
              <a:schemeClr val="lt2"/>
            </a:solidFill>
            <a:prstDash val="solid"/>
            <a:miter lim="8000"/>
            <a:headEnd len="sm" w="sm" type="none"/>
            <a:tailEnd len="sm" w="sm" type="none"/>
          </a:ln>
        </p:spPr>
      </p:cxnSp>
      <p:cxnSp>
        <p:nvCxnSpPr>
          <p:cNvPr id="622" name="Google Shape;622;p44"/>
          <p:cNvCxnSpPr>
            <a:stCxn id="623" idx="0"/>
            <a:endCxn id="615" idx="2"/>
          </p:cNvCxnSpPr>
          <p:nvPr/>
        </p:nvCxnSpPr>
        <p:spPr>
          <a:xfrm flipH="1" rot="5400000">
            <a:off x="2426844" y="3243233"/>
            <a:ext cx="528000" cy="805500"/>
          </a:xfrm>
          <a:prstGeom prst="bentConnector3">
            <a:avLst>
              <a:gd fmla="val 50003" name="adj1"/>
            </a:avLst>
          </a:prstGeom>
          <a:noFill/>
          <a:ln cap="flat" cmpd="sng" w="19050">
            <a:solidFill>
              <a:schemeClr val="lt2"/>
            </a:solidFill>
            <a:prstDash val="solid"/>
            <a:miter lim="8000"/>
            <a:headEnd len="sm" w="sm" type="none"/>
            <a:tailEnd len="sm" w="sm" type="none"/>
          </a:ln>
        </p:spPr>
      </p:cxnSp>
      <p:cxnSp>
        <p:nvCxnSpPr>
          <p:cNvPr id="624" name="Google Shape;624;p44"/>
          <p:cNvCxnSpPr>
            <a:stCxn id="625" idx="0"/>
            <a:endCxn id="619" idx="2"/>
          </p:cNvCxnSpPr>
          <p:nvPr/>
        </p:nvCxnSpPr>
        <p:spPr>
          <a:xfrm rot="-5400000">
            <a:off x="4713388" y="3243233"/>
            <a:ext cx="528000" cy="805500"/>
          </a:xfrm>
          <a:prstGeom prst="bentConnector3">
            <a:avLst>
              <a:gd fmla="val 50003" name="adj1"/>
            </a:avLst>
          </a:prstGeom>
          <a:noFill/>
          <a:ln cap="flat" cmpd="sng" w="19050">
            <a:solidFill>
              <a:schemeClr val="lt2"/>
            </a:solidFill>
            <a:prstDash val="solid"/>
            <a:miter lim="8000"/>
            <a:headEnd len="sm" w="sm" type="none"/>
            <a:tailEnd len="sm" w="sm" type="none"/>
          </a:ln>
        </p:spPr>
      </p:cxnSp>
      <p:cxnSp>
        <p:nvCxnSpPr>
          <p:cNvPr id="626" name="Google Shape;626;p44"/>
          <p:cNvCxnSpPr>
            <a:stCxn id="627" idx="0"/>
            <a:endCxn id="619" idx="2"/>
          </p:cNvCxnSpPr>
          <p:nvPr/>
        </p:nvCxnSpPr>
        <p:spPr>
          <a:xfrm flipH="1" rot="5400000">
            <a:off x="5451631" y="3310583"/>
            <a:ext cx="528000" cy="670800"/>
          </a:xfrm>
          <a:prstGeom prst="bentConnector3">
            <a:avLst>
              <a:gd fmla="val 50003" name="adj1"/>
            </a:avLst>
          </a:prstGeom>
          <a:noFill/>
          <a:ln cap="flat" cmpd="sng" w="19050">
            <a:solidFill>
              <a:schemeClr val="lt2"/>
            </a:solidFill>
            <a:prstDash val="solid"/>
            <a:miter lim="8000"/>
            <a:headEnd len="sm" w="sm" type="none"/>
            <a:tailEnd len="sm" w="sm" type="none"/>
          </a:ln>
        </p:spPr>
      </p:cxnSp>
      <p:cxnSp>
        <p:nvCxnSpPr>
          <p:cNvPr id="628" name="Google Shape;628;p44"/>
          <p:cNvCxnSpPr>
            <a:stCxn id="629" idx="0"/>
            <a:endCxn id="619" idx="2"/>
          </p:cNvCxnSpPr>
          <p:nvPr/>
        </p:nvCxnSpPr>
        <p:spPr>
          <a:xfrm flipH="1" rot="5400000">
            <a:off x="6189875" y="2572433"/>
            <a:ext cx="528000" cy="2147100"/>
          </a:xfrm>
          <a:prstGeom prst="bentConnector3">
            <a:avLst>
              <a:gd fmla="val 50003" name="adj1"/>
            </a:avLst>
          </a:prstGeom>
          <a:noFill/>
          <a:ln cap="flat" cmpd="sng" w="19050">
            <a:solidFill>
              <a:schemeClr val="lt2"/>
            </a:solidFill>
            <a:prstDash val="solid"/>
            <a:miter lim="8000"/>
            <a:headEnd len="sm" w="sm" type="none"/>
            <a:tailEnd len="sm" w="sm" type="none"/>
          </a:ln>
        </p:spPr>
      </p:cxnSp>
      <p:sp>
        <p:nvSpPr>
          <p:cNvPr id="608" name="Google Shape;608;p44"/>
          <p:cNvSpPr txBox="1"/>
          <p:nvPr/>
        </p:nvSpPr>
        <p:spPr>
          <a:xfrm>
            <a:off x="3899647" y="1251950"/>
            <a:ext cx="1345500" cy="37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lt1"/>
                </a:solidFill>
                <a:latin typeface="Atkinson Hyperlegible"/>
                <a:ea typeface="Atkinson Hyperlegible"/>
                <a:cs typeface="Atkinson Hyperlegible"/>
                <a:sym typeface="Atkinson Hyperlegible"/>
              </a:rPr>
              <a:t>The Sun</a:t>
            </a:r>
            <a:endParaRPr b="1" sz="1000">
              <a:solidFill>
                <a:schemeClr val="lt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lt1"/>
                </a:solidFill>
                <a:latin typeface="Atkinson Hyperlegible"/>
                <a:ea typeface="Atkinson Hyperlegible"/>
                <a:cs typeface="Atkinson Hyperlegible"/>
                <a:sym typeface="Atkinson Hyperlegible"/>
              </a:rPr>
              <a:t>CEO</a:t>
            </a:r>
            <a:endParaRPr sz="1000">
              <a:solidFill>
                <a:schemeClr val="lt1"/>
              </a:solidFill>
              <a:latin typeface="Atkinson Hyperlegible"/>
              <a:ea typeface="Atkinson Hyperlegible"/>
              <a:cs typeface="Atkinson Hyperlegible"/>
              <a:sym typeface="Atkinson Hyperlegible"/>
            </a:endParaRPr>
          </a:p>
        </p:txBody>
      </p:sp>
      <p:sp>
        <p:nvSpPr>
          <p:cNvPr id="611" name="Google Shape;611;p44"/>
          <p:cNvSpPr txBox="1"/>
          <p:nvPr/>
        </p:nvSpPr>
        <p:spPr>
          <a:xfrm>
            <a:off x="2421908" y="2112316"/>
            <a:ext cx="1343400" cy="370800"/>
          </a:xfrm>
          <a:prstGeom prst="rect">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tkinson Hyperlegible"/>
                <a:ea typeface="Atkinson Hyperlegible"/>
                <a:cs typeface="Atkinson Hyperlegible"/>
                <a:sym typeface="Atkinson Hyperlegible"/>
              </a:rPr>
              <a:t>Jupiter</a:t>
            </a:r>
            <a:endParaRPr b="1" sz="1000">
              <a:solidFill>
                <a:schemeClr val="dk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Department Head</a:t>
            </a:r>
            <a:endParaRPr sz="1000">
              <a:solidFill>
                <a:schemeClr val="dk1"/>
              </a:solidFill>
              <a:latin typeface="Atkinson Hyperlegible"/>
              <a:ea typeface="Atkinson Hyperlegible"/>
              <a:cs typeface="Atkinson Hyperlegible"/>
              <a:sym typeface="Atkinson Hyperlegible"/>
            </a:endParaRPr>
          </a:p>
        </p:txBody>
      </p:sp>
      <p:sp>
        <p:nvSpPr>
          <p:cNvPr id="609" name="Google Shape;609;p44"/>
          <p:cNvSpPr txBox="1"/>
          <p:nvPr/>
        </p:nvSpPr>
        <p:spPr>
          <a:xfrm>
            <a:off x="5446782" y="2112316"/>
            <a:ext cx="1343400" cy="370800"/>
          </a:xfrm>
          <a:prstGeom prst="rect">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tkinson Hyperlegible"/>
                <a:ea typeface="Atkinson Hyperlegible"/>
                <a:cs typeface="Atkinson Hyperlegible"/>
                <a:sym typeface="Atkinson Hyperlegible"/>
              </a:rPr>
              <a:t>Neptune</a:t>
            </a:r>
            <a:endParaRPr b="1" sz="1000">
              <a:solidFill>
                <a:schemeClr val="dk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Department Head</a:t>
            </a:r>
            <a:endParaRPr sz="1000">
              <a:solidFill>
                <a:schemeClr val="dk1"/>
              </a:solidFill>
              <a:latin typeface="Atkinson Hyperlegible"/>
              <a:ea typeface="Atkinson Hyperlegible"/>
              <a:cs typeface="Atkinson Hyperlegible"/>
              <a:sym typeface="Atkinson Hyperlegible"/>
            </a:endParaRPr>
          </a:p>
        </p:txBody>
      </p:sp>
      <p:sp>
        <p:nvSpPr>
          <p:cNvPr id="617" name="Google Shape;617;p44"/>
          <p:cNvSpPr txBox="1"/>
          <p:nvPr/>
        </p:nvSpPr>
        <p:spPr>
          <a:xfrm>
            <a:off x="6268296" y="3011150"/>
            <a:ext cx="1176600" cy="3708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tkinson Hyperlegible"/>
                <a:ea typeface="Atkinson Hyperlegible"/>
                <a:cs typeface="Atkinson Hyperlegible"/>
                <a:sym typeface="Atkinson Hyperlegible"/>
              </a:rPr>
              <a:t>Mars</a:t>
            </a:r>
            <a:endParaRPr b="1" sz="1000">
              <a:solidFill>
                <a:schemeClr val="dk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Manager</a:t>
            </a:r>
            <a:endParaRPr b="1" sz="1000">
              <a:solidFill>
                <a:schemeClr val="dk1"/>
              </a:solidFill>
              <a:latin typeface="Atkinson Hyperlegible"/>
              <a:ea typeface="Atkinson Hyperlegible"/>
              <a:cs typeface="Atkinson Hyperlegible"/>
              <a:sym typeface="Atkinson Hyperlegible"/>
            </a:endParaRPr>
          </a:p>
        </p:txBody>
      </p:sp>
      <p:sp>
        <p:nvSpPr>
          <p:cNvPr id="619" name="Google Shape;619;p44"/>
          <p:cNvSpPr txBox="1"/>
          <p:nvPr/>
        </p:nvSpPr>
        <p:spPr>
          <a:xfrm>
            <a:off x="4791902" y="3011150"/>
            <a:ext cx="1176600" cy="3708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tkinson Hyperlegible"/>
                <a:ea typeface="Atkinson Hyperlegible"/>
                <a:cs typeface="Atkinson Hyperlegible"/>
                <a:sym typeface="Atkinson Hyperlegible"/>
              </a:rPr>
              <a:t>Venus</a:t>
            </a:r>
            <a:endParaRPr b="1" sz="1000">
              <a:solidFill>
                <a:schemeClr val="dk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Manager</a:t>
            </a:r>
            <a:endParaRPr b="1" sz="1000">
              <a:solidFill>
                <a:schemeClr val="dk1"/>
              </a:solidFill>
              <a:latin typeface="Atkinson Hyperlegible"/>
              <a:ea typeface="Atkinson Hyperlegible"/>
              <a:cs typeface="Atkinson Hyperlegible"/>
              <a:sym typeface="Atkinson Hyperlegible"/>
            </a:endParaRPr>
          </a:p>
        </p:txBody>
      </p:sp>
      <p:sp>
        <p:nvSpPr>
          <p:cNvPr id="613" name="Google Shape;613;p44"/>
          <p:cNvSpPr txBox="1"/>
          <p:nvPr/>
        </p:nvSpPr>
        <p:spPr>
          <a:xfrm>
            <a:off x="3176123" y="3011150"/>
            <a:ext cx="1176600" cy="3708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tkinson Hyperlegible"/>
                <a:ea typeface="Atkinson Hyperlegible"/>
                <a:cs typeface="Atkinson Hyperlegible"/>
                <a:sym typeface="Atkinson Hyperlegible"/>
              </a:rPr>
              <a:t>Earth</a:t>
            </a:r>
            <a:endParaRPr b="1" sz="1000">
              <a:solidFill>
                <a:schemeClr val="dk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Manager</a:t>
            </a:r>
            <a:endParaRPr b="1" sz="1000">
              <a:solidFill>
                <a:schemeClr val="dk1"/>
              </a:solidFill>
              <a:latin typeface="Atkinson Hyperlegible"/>
              <a:ea typeface="Atkinson Hyperlegible"/>
              <a:cs typeface="Atkinson Hyperlegible"/>
              <a:sym typeface="Atkinson Hyperlegible"/>
            </a:endParaRPr>
          </a:p>
        </p:txBody>
      </p:sp>
      <p:sp>
        <p:nvSpPr>
          <p:cNvPr id="615" name="Google Shape;615;p44"/>
          <p:cNvSpPr txBox="1"/>
          <p:nvPr/>
        </p:nvSpPr>
        <p:spPr>
          <a:xfrm>
            <a:off x="1699729" y="3011150"/>
            <a:ext cx="1176600" cy="370800"/>
          </a:xfrm>
          <a:prstGeom prst="rect">
            <a:avLst/>
          </a:prstGeom>
          <a:solidFill>
            <a:schemeClr val="l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tkinson Hyperlegible"/>
                <a:ea typeface="Atkinson Hyperlegible"/>
                <a:cs typeface="Atkinson Hyperlegible"/>
                <a:sym typeface="Atkinson Hyperlegible"/>
              </a:rPr>
              <a:t>Saturn</a:t>
            </a:r>
            <a:endParaRPr b="1" sz="1000">
              <a:solidFill>
                <a:schemeClr val="dk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Manager</a:t>
            </a:r>
            <a:endParaRPr sz="1000">
              <a:solidFill>
                <a:schemeClr val="dk1"/>
              </a:solidFill>
              <a:latin typeface="Atkinson Hyperlegible"/>
              <a:ea typeface="Atkinson Hyperlegible"/>
              <a:cs typeface="Atkinson Hyperlegible"/>
              <a:sym typeface="Atkinson Hyperlegible"/>
            </a:endParaRPr>
          </a:p>
        </p:txBody>
      </p:sp>
      <p:sp>
        <p:nvSpPr>
          <p:cNvPr id="627" name="Google Shape;627;p44"/>
          <p:cNvSpPr txBox="1"/>
          <p:nvPr/>
        </p:nvSpPr>
        <p:spPr>
          <a:xfrm>
            <a:off x="5462731" y="3909983"/>
            <a:ext cx="1176600" cy="370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tkinson Hyperlegible"/>
                <a:ea typeface="Atkinson Hyperlegible"/>
                <a:cs typeface="Atkinson Hyperlegible"/>
                <a:sym typeface="Atkinson Hyperlegible"/>
              </a:rPr>
              <a:t>Triton</a:t>
            </a:r>
            <a:endParaRPr b="1" sz="1000">
              <a:solidFill>
                <a:schemeClr val="dk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Employee</a:t>
            </a:r>
            <a:endParaRPr b="1" sz="1000">
              <a:solidFill>
                <a:schemeClr val="dk1"/>
              </a:solidFill>
              <a:latin typeface="Atkinson Hyperlegible"/>
              <a:ea typeface="Atkinson Hyperlegible"/>
              <a:cs typeface="Atkinson Hyperlegible"/>
              <a:sym typeface="Atkinson Hyperlegible"/>
            </a:endParaRPr>
          </a:p>
        </p:txBody>
      </p:sp>
      <p:sp>
        <p:nvSpPr>
          <p:cNvPr id="625" name="Google Shape;625;p44"/>
          <p:cNvSpPr txBox="1"/>
          <p:nvPr/>
        </p:nvSpPr>
        <p:spPr>
          <a:xfrm>
            <a:off x="3986338" y="3909983"/>
            <a:ext cx="1176600" cy="370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tkinson Hyperlegible"/>
                <a:ea typeface="Atkinson Hyperlegible"/>
                <a:cs typeface="Atkinson Hyperlegible"/>
                <a:sym typeface="Atkinson Hyperlegible"/>
              </a:rPr>
              <a:t>Titan</a:t>
            </a:r>
            <a:endParaRPr b="1" sz="1000">
              <a:solidFill>
                <a:schemeClr val="dk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Employee</a:t>
            </a:r>
            <a:endParaRPr b="1" sz="1000">
              <a:solidFill>
                <a:schemeClr val="dk1"/>
              </a:solidFill>
              <a:latin typeface="Atkinson Hyperlegible"/>
              <a:ea typeface="Atkinson Hyperlegible"/>
              <a:cs typeface="Atkinson Hyperlegible"/>
              <a:sym typeface="Atkinson Hyperlegible"/>
            </a:endParaRPr>
          </a:p>
        </p:txBody>
      </p:sp>
      <p:sp>
        <p:nvSpPr>
          <p:cNvPr id="623" name="Google Shape;623;p44"/>
          <p:cNvSpPr txBox="1"/>
          <p:nvPr/>
        </p:nvSpPr>
        <p:spPr>
          <a:xfrm>
            <a:off x="2505294" y="3909983"/>
            <a:ext cx="1176600" cy="370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tkinson Hyperlegible"/>
                <a:ea typeface="Atkinson Hyperlegible"/>
                <a:cs typeface="Atkinson Hyperlegible"/>
                <a:sym typeface="Atkinson Hyperlegible"/>
              </a:rPr>
              <a:t>Mercury</a:t>
            </a:r>
            <a:endParaRPr b="1" sz="1000">
              <a:solidFill>
                <a:schemeClr val="dk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Employee</a:t>
            </a:r>
            <a:endParaRPr b="1" sz="1000">
              <a:solidFill>
                <a:schemeClr val="dk1"/>
              </a:solidFill>
              <a:latin typeface="Atkinson Hyperlegible"/>
              <a:ea typeface="Atkinson Hyperlegible"/>
              <a:cs typeface="Atkinson Hyperlegible"/>
              <a:sym typeface="Atkinson Hyperlegible"/>
            </a:endParaRPr>
          </a:p>
        </p:txBody>
      </p:sp>
      <p:sp>
        <p:nvSpPr>
          <p:cNvPr id="621" name="Google Shape;621;p44"/>
          <p:cNvSpPr txBox="1"/>
          <p:nvPr/>
        </p:nvSpPr>
        <p:spPr>
          <a:xfrm>
            <a:off x="1028900" y="3909983"/>
            <a:ext cx="1176600" cy="370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tkinson Hyperlegible"/>
                <a:ea typeface="Atkinson Hyperlegible"/>
                <a:cs typeface="Atkinson Hyperlegible"/>
                <a:sym typeface="Atkinson Hyperlegible"/>
              </a:rPr>
              <a:t>The </a:t>
            </a:r>
            <a:r>
              <a:rPr b="1" lang="en" sz="1000">
                <a:solidFill>
                  <a:schemeClr val="dk1"/>
                </a:solidFill>
                <a:latin typeface="Atkinson Hyperlegible"/>
                <a:ea typeface="Atkinson Hyperlegible"/>
                <a:cs typeface="Atkinson Hyperlegible"/>
                <a:sym typeface="Atkinson Hyperlegible"/>
              </a:rPr>
              <a:t>Moon</a:t>
            </a:r>
            <a:endParaRPr b="1" sz="1000">
              <a:solidFill>
                <a:schemeClr val="dk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Employee</a:t>
            </a:r>
            <a:endParaRPr sz="1000">
              <a:solidFill>
                <a:schemeClr val="dk1"/>
              </a:solidFill>
              <a:latin typeface="Atkinson Hyperlegible"/>
              <a:ea typeface="Atkinson Hyperlegible"/>
              <a:cs typeface="Atkinson Hyperlegible"/>
              <a:sym typeface="Atkinson Hyperlegible"/>
            </a:endParaRPr>
          </a:p>
        </p:txBody>
      </p:sp>
      <p:sp>
        <p:nvSpPr>
          <p:cNvPr id="629" name="Google Shape;629;p44"/>
          <p:cNvSpPr txBox="1"/>
          <p:nvPr/>
        </p:nvSpPr>
        <p:spPr>
          <a:xfrm>
            <a:off x="6939125" y="3909983"/>
            <a:ext cx="1176600" cy="3708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tkinson Hyperlegible"/>
                <a:ea typeface="Atkinson Hyperlegible"/>
                <a:cs typeface="Atkinson Hyperlegible"/>
                <a:sym typeface="Atkinson Hyperlegible"/>
              </a:rPr>
              <a:t>Callisto</a:t>
            </a:r>
            <a:endParaRPr b="1" sz="1000">
              <a:solidFill>
                <a:schemeClr val="dk1"/>
              </a:solidFill>
              <a:latin typeface="Atkinson Hyperlegible"/>
              <a:ea typeface="Atkinson Hyperlegible"/>
              <a:cs typeface="Atkinson Hyperlegible"/>
              <a:sym typeface="Atkinson Hyperlegible"/>
            </a:endParaRPr>
          </a:p>
          <a:p>
            <a:pPr indent="0" lvl="0" marL="0" rtl="0" algn="ctr">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Employee</a:t>
            </a:r>
            <a:endParaRPr b="1" sz="1000">
              <a:solidFill>
                <a:schemeClr val="dk1"/>
              </a:solidFill>
              <a:latin typeface="Atkinson Hyperlegible"/>
              <a:ea typeface="Atkinson Hyperlegible"/>
              <a:cs typeface="Atkinson Hyperlegible"/>
              <a:sym typeface="Atkinson Hyperlegibl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4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INFOGRAPHICS</a:t>
            </a:r>
            <a:endParaRPr/>
          </a:p>
        </p:txBody>
      </p:sp>
      <p:graphicFrame>
        <p:nvGraphicFramePr>
          <p:cNvPr id="635" name="Google Shape;635;p45"/>
          <p:cNvGraphicFramePr/>
          <p:nvPr/>
        </p:nvGraphicFramePr>
        <p:xfrm>
          <a:off x="726875" y="1452988"/>
          <a:ext cx="3000000" cy="3000000"/>
        </p:xfrm>
        <a:graphic>
          <a:graphicData uri="http://schemas.openxmlformats.org/drawingml/2006/table">
            <a:tbl>
              <a:tblPr>
                <a:noFill/>
                <a:tableStyleId>{2DDC4F09-6DB6-484A-9569-9BAE256BE9CC}</a:tableStyleId>
              </a:tblPr>
              <a:tblGrid>
                <a:gridCol w="1361775"/>
                <a:gridCol w="1985150"/>
                <a:gridCol w="363075"/>
                <a:gridCol w="363075"/>
                <a:gridCol w="363075"/>
                <a:gridCol w="363075"/>
                <a:gridCol w="363075"/>
                <a:gridCol w="363075"/>
                <a:gridCol w="363075"/>
                <a:gridCol w="363075"/>
                <a:gridCol w="363075"/>
                <a:gridCol w="363075"/>
                <a:gridCol w="363075"/>
                <a:gridCol w="363075"/>
              </a:tblGrid>
              <a:tr h="441850">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INITIATIVE</a:t>
                      </a:r>
                      <a:endParaRPr sz="20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OBJECTIVE</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Ja</a:t>
                      </a:r>
                      <a:r>
                        <a:rPr lang="en">
                          <a:solidFill>
                            <a:schemeClr val="lt1"/>
                          </a:solidFill>
                          <a:latin typeface="Playfair Display"/>
                          <a:ea typeface="Playfair Display"/>
                          <a:cs typeface="Playfair Display"/>
                          <a:sym typeface="Playfair Display"/>
                        </a:rPr>
                        <a:t>n</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Feb</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Mar</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lang="en">
                          <a:solidFill>
                            <a:schemeClr val="lt1"/>
                          </a:solidFill>
                          <a:latin typeface="Playfair Display"/>
                          <a:ea typeface="Playfair Display"/>
                          <a:cs typeface="Playfair Display"/>
                          <a:sym typeface="Playfair Display"/>
                        </a:rPr>
                        <a:t>Apr</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May</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Jun</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Jul</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Aug</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Sep</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Oct</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lt1"/>
                          </a:solidFill>
                          <a:latin typeface="Playfair Display"/>
                          <a:ea typeface="Playfair Display"/>
                          <a:cs typeface="Playfair Display"/>
                          <a:sym typeface="Playfair Display"/>
                        </a:rPr>
                        <a:t>Nov</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lang="en">
                          <a:solidFill>
                            <a:schemeClr val="lt1"/>
                          </a:solidFill>
                          <a:latin typeface="Playfair Display"/>
                          <a:ea typeface="Playfair Display"/>
                          <a:cs typeface="Playfair Display"/>
                          <a:sym typeface="Playfair Display"/>
                        </a:rPr>
                        <a:t>Dec</a:t>
                      </a:r>
                      <a:endParaRPr>
                        <a:solidFill>
                          <a:schemeClr val="lt1"/>
                        </a:solidFill>
                        <a:latin typeface="Playfair Display"/>
                        <a:ea typeface="Playfair Display"/>
                        <a:cs typeface="Playfair Display"/>
                        <a:sym typeface="Playfair Displ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Venus is very hot</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Venus has a beautiful name and is the second planet from the Sun</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Earth has life</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Earth is the beautiful planet on which humans live</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Mars is very cold</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Despite being red, Mars is actually a cold place</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Jupiter is a gas giant</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Jupiter is the biggest planet in the Solar System</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Saturn has rings</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Saturn is a gas giant and has several rings</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Mercury is small</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Mercury is the closest planet to the Sun and the smallest one</a:t>
                      </a:r>
                      <a:endParaRPr sz="1000">
                        <a:solidFill>
                          <a:schemeClr val="dk1"/>
                        </a:solidFill>
                        <a:latin typeface="Atkinson Hyperlegible"/>
                        <a:ea typeface="Atkinson Hyperlegible"/>
                        <a:cs typeface="Atkinson Hyperlegible"/>
                        <a:sym typeface="Atkinson Hyperlegible"/>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Atkinson Hyperlegible"/>
                        <a:ea typeface="Atkinson Hyperlegible"/>
                        <a:cs typeface="Atkinson Hyperlegible"/>
                        <a:sym typeface="Atkinson Hyperlegible"/>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46"/>
          <p:cNvSpPr txBox="1"/>
          <p:nvPr>
            <p:ph type="title"/>
          </p:nvPr>
        </p:nvSpPr>
        <p:spPr>
          <a:xfrm>
            <a:off x="713225" y="539500"/>
            <a:ext cx="2402100" cy="114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 SHOWCASE</a:t>
            </a:r>
            <a:endParaRPr/>
          </a:p>
        </p:txBody>
      </p:sp>
      <p:sp>
        <p:nvSpPr>
          <p:cNvPr id="641" name="Google Shape;641;p46"/>
          <p:cNvSpPr txBox="1"/>
          <p:nvPr>
            <p:ph idx="1" type="subTitle"/>
          </p:nvPr>
        </p:nvSpPr>
        <p:spPr>
          <a:xfrm>
            <a:off x="713225" y="1799350"/>
            <a:ext cx="2402100" cy="10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others. Just right-click on any of them and select “Replace image”</a:t>
            </a:r>
            <a:endParaRPr/>
          </a:p>
        </p:txBody>
      </p:sp>
      <p:pic>
        <p:nvPicPr>
          <p:cNvPr id="642" name="Google Shape;642;p46"/>
          <p:cNvPicPr preferRelativeResize="0"/>
          <p:nvPr>
            <p:ph idx="2" type="pic"/>
          </p:nvPr>
        </p:nvPicPr>
        <p:blipFill rotWithShape="1">
          <a:blip r:embed="rId3">
            <a:alphaModFix/>
          </a:blip>
          <a:srcRect b="0" l="35804" r="18262" t="0"/>
          <a:stretch/>
        </p:blipFill>
        <p:spPr>
          <a:xfrm>
            <a:off x="5629675" y="539500"/>
            <a:ext cx="2801101" cy="4064574"/>
          </a:xfrm>
          <a:prstGeom prst="rect">
            <a:avLst/>
          </a:prstGeom>
        </p:spPr>
      </p:pic>
      <p:pic>
        <p:nvPicPr>
          <p:cNvPr id="643" name="Google Shape;643;p46"/>
          <p:cNvPicPr preferRelativeResize="0"/>
          <p:nvPr>
            <p:ph idx="3" type="pic"/>
          </p:nvPr>
        </p:nvPicPr>
        <p:blipFill rotWithShape="1">
          <a:blip r:embed="rId3">
            <a:alphaModFix/>
          </a:blip>
          <a:srcRect b="44913" l="0" r="64433" t="2154"/>
          <a:stretch/>
        </p:blipFill>
        <p:spPr>
          <a:xfrm>
            <a:off x="3171450" y="539500"/>
            <a:ext cx="2304302" cy="2285699"/>
          </a:xfrm>
          <a:prstGeom prst="rect">
            <a:avLst/>
          </a:prstGeom>
        </p:spPr>
      </p:pic>
      <p:pic>
        <p:nvPicPr>
          <p:cNvPr id="644" name="Google Shape;644;p46"/>
          <p:cNvPicPr preferRelativeResize="0"/>
          <p:nvPr>
            <p:ph idx="4" type="pic"/>
          </p:nvPr>
        </p:nvPicPr>
        <p:blipFill rotWithShape="1">
          <a:blip r:embed="rId4">
            <a:alphaModFix/>
          </a:blip>
          <a:srcRect b="35257" l="9144" r="63394" t="35257"/>
          <a:stretch/>
        </p:blipFill>
        <p:spPr>
          <a:xfrm>
            <a:off x="713225" y="2953775"/>
            <a:ext cx="2304303" cy="1650298"/>
          </a:xfrm>
          <a:prstGeom prst="rect">
            <a:avLst/>
          </a:prstGeom>
        </p:spPr>
      </p:pic>
      <p:pic>
        <p:nvPicPr>
          <p:cNvPr id="645" name="Google Shape;645;p46"/>
          <p:cNvPicPr preferRelativeResize="0"/>
          <p:nvPr>
            <p:ph idx="5" type="pic"/>
          </p:nvPr>
        </p:nvPicPr>
        <p:blipFill rotWithShape="1">
          <a:blip r:embed="rId5">
            <a:alphaModFix/>
          </a:blip>
          <a:srcRect b="0" l="15401" r="20024" t="4616"/>
          <a:stretch/>
        </p:blipFill>
        <p:spPr>
          <a:xfrm>
            <a:off x="3171450" y="2953775"/>
            <a:ext cx="2304302" cy="165029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303" name="Google Shape;303;p29"/>
          <p:cNvSpPr txBox="1"/>
          <p:nvPr>
            <p:ph idx="1" type="body"/>
          </p:nvPr>
        </p:nvSpPr>
        <p:spPr>
          <a:xfrm>
            <a:off x="720000" y="1094600"/>
            <a:ext cx="7704000" cy="31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delete this slide when you’re done editing the presentation</a:t>
            </a:r>
            <a:endParaRPr>
              <a:solidFill>
                <a:schemeClr val="dk1"/>
              </a:solidFill>
            </a:endParaRPr>
          </a:p>
        </p:txBody>
      </p:sp>
      <p:graphicFrame>
        <p:nvGraphicFramePr>
          <p:cNvPr id="304" name="Google Shape;304;p29"/>
          <p:cNvGraphicFramePr/>
          <p:nvPr/>
        </p:nvGraphicFramePr>
        <p:xfrm>
          <a:off x="720000" y="1644021"/>
          <a:ext cx="3000000" cy="3000000"/>
        </p:xfrm>
        <a:graphic>
          <a:graphicData uri="http://schemas.openxmlformats.org/drawingml/2006/table">
            <a:tbl>
              <a:tblPr>
                <a:noFill/>
                <a:tableStyleId>{6D50CA69-B7E4-44DF-A704-E009CE36FE84}</a:tableStyleId>
              </a:tblPr>
              <a:tblGrid>
                <a:gridCol w="2427775"/>
                <a:gridCol w="5276225"/>
              </a:tblGrid>
              <a:tr h="353050">
                <a:tc>
                  <a:txBody>
                    <a:bodyPr/>
                    <a:lstStyle/>
                    <a:p>
                      <a:pPr indent="0" lvl="0" marL="0" rtl="0" algn="l">
                        <a:spcBef>
                          <a:spcPts val="0"/>
                        </a:spcBef>
                        <a:spcAft>
                          <a:spcPts val="0"/>
                        </a:spcAft>
                        <a:buNone/>
                      </a:pPr>
                      <a:r>
                        <a:rPr lang="en" sz="1200" u="sng">
                          <a:solidFill>
                            <a:schemeClr val="lt1"/>
                          </a:solidFill>
                          <a:latin typeface="Playfair Display"/>
                          <a:ea typeface="Playfair Display"/>
                          <a:cs typeface="Playfair Display"/>
                          <a:sym typeface="Playfair Display"/>
                          <a:hlinkClick action="ppaction://hlinksldjump" r:id="rId3">
                            <a:extLst>
                              <a:ext uri="{A12FA001-AC4F-418D-AE19-62706E023703}">
                                <ahyp:hlinkClr val="tx"/>
                              </a:ext>
                            </a:extLst>
                          </a:hlinkClick>
                        </a:rPr>
                        <a:t>Fonts</a:t>
                      </a:r>
                      <a:endParaRPr sz="1200" u="sng">
                        <a:solidFill>
                          <a:schemeClr val="lt1"/>
                        </a:solidFill>
                        <a:latin typeface="Playfair Display"/>
                        <a:ea typeface="Playfair Display"/>
                        <a:cs typeface="Playfair Display"/>
                        <a:sym typeface="Playfair Display"/>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Atkinson Hyperlegible"/>
                          <a:ea typeface="Atkinson Hyperlegible"/>
                          <a:cs typeface="Atkinson Hyperlegible"/>
                          <a:sym typeface="Atkinson Hyperlegible"/>
                        </a:rPr>
                        <a:t>To view this template correctly in PowerPoint, download and install the fonts we used</a:t>
                      </a:r>
                      <a:endParaRPr sz="1000">
                        <a:solidFill>
                          <a:schemeClr val="dk1"/>
                        </a:solidFill>
                        <a:latin typeface="Atkinson Hyperlegible"/>
                        <a:ea typeface="Atkinson Hyperlegible"/>
                        <a:cs typeface="Atkinson Hyperlegible"/>
                        <a:sym typeface="Atkinson Hyperlegible"/>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36725">
                <a:tc>
                  <a:txBody>
                    <a:bodyPr/>
                    <a:lstStyle/>
                    <a:p>
                      <a:pPr indent="0" lvl="0" marL="0" rtl="0" algn="l">
                        <a:spcBef>
                          <a:spcPts val="0"/>
                        </a:spcBef>
                        <a:spcAft>
                          <a:spcPts val="0"/>
                        </a:spcAft>
                        <a:buNone/>
                      </a:pPr>
                      <a:r>
                        <a:rPr lang="en" sz="1200" u="sng">
                          <a:solidFill>
                            <a:schemeClr val="lt1"/>
                          </a:solidFill>
                          <a:latin typeface="Playfair Display"/>
                          <a:ea typeface="Playfair Display"/>
                          <a:cs typeface="Playfair Display"/>
                          <a:sym typeface="Playfair Display"/>
                          <a:hlinkClick action="ppaction://hlinksldjump" r:id="rId4">
                            <a:extLst>
                              <a:ext uri="{A12FA001-AC4F-418D-AE19-62706E023703}">
                                <ahyp:hlinkClr val="tx"/>
                              </a:ext>
                            </a:extLst>
                          </a:hlinkClick>
                        </a:rPr>
                        <a:t>Used</a:t>
                      </a:r>
                      <a:r>
                        <a:rPr lang="en" sz="1200">
                          <a:solidFill>
                            <a:schemeClr val="lt1"/>
                          </a:solidFill>
                          <a:latin typeface="Playfair Display"/>
                          <a:ea typeface="Playfair Display"/>
                          <a:cs typeface="Playfair Display"/>
                          <a:sym typeface="Playfair Display"/>
                        </a:rPr>
                        <a:t> a</a:t>
                      </a:r>
                      <a:r>
                        <a:rPr lang="en" sz="1200">
                          <a:solidFill>
                            <a:schemeClr val="lt1"/>
                          </a:solidFill>
                          <a:latin typeface="Playfair Display"/>
                          <a:ea typeface="Playfair Display"/>
                          <a:cs typeface="Playfair Display"/>
                          <a:sym typeface="Playfair Display"/>
                        </a:rPr>
                        <a:t>nd </a:t>
                      </a:r>
                      <a:r>
                        <a:rPr lang="en" sz="1200" u="sng">
                          <a:solidFill>
                            <a:schemeClr val="lt1"/>
                          </a:solidFill>
                          <a:latin typeface="Playfair Display"/>
                          <a:ea typeface="Playfair Display"/>
                          <a:cs typeface="Playfair Display"/>
                          <a:sym typeface="Playfair Display"/>
                          <a:hlinkClick action="ppaction://hlinksldjump" r:id="rId5">
                            <a:extLst>
                              <a:ext uri="{A12FA001-AC4F-418D-AE19-62706E023703}">
                                <ahyp:hlinkClr val="tx"/>
                              </a:ext>
                            </a:extLst>
                          </a:hlinkClick>
                        </a:rPr>
                        <a:t>alternative resources</a:t>
                      </a:r>
                      <a:endParaRPr sz="1200" u="sng">
                        <a:solidFill>
                          <a:schemeClr val="lt1"/>
                        </a:solidFill>
                        <a:latin typeface="Playfair Display"/>
                        <a:ea typeface="Playfair Display"/>
                        <a:cs typeface="Playfair Display"/>
                        <a:sym typeface="Playfair Display"/>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Atkinson Hyperlegible"/>
                          <a:ea typeface="Atkinson Hyperlegible"/>
                          <a:cs typeface="Atkinson Hyperlegible"/>
                          <a:sym typeface="Atkinson Hyperlegible"/>
                        </a:rPr>
                        <a:t>An assortment of graphic resources that are suitable for use in this presentation</a:t>
                      </a:r>
                      <a:endParaRPr sz="1000">
                        <a:solidFill>
                          <a:schemeClr val="dk1"/>
                        </a:solidFill>
                        <a:latin typeface="Atkinson Hyperlegible"/>
                        <a:ea typeface="Atkinson Hyperlegible"/>
                        <a:cs typeface="Atkinson Hyperlegible"/>
                        <a:sym typeface="Atkinson Hyperlegible"/>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36725">
                <a:tc>
                  <a:txBody>
                    <a:bodyPr/>
                    <a:lstStyle/>
                    <a:p>
                      <a:pPr indent="0" lvl="0" marL="0" rtl="0" algn="l">
                        <a:spcBef>
                          <a:spcPts val="0"/>
                        </a:spcBef>
                        <a:spcAft>
                          <a:spcPts val="0"/>
                        </a:spcAft>
                        <a:buNone/>
                      </a:pPr>
                      <a:r>
                        <a:rPr lang="en" sz="1200" u="sng">
                          <a:solidFill>
                            <a:schemeClr val="lt1"/>
                          </a:solidFill>
                          <a:latin typeface="Playfair Display"/>
                          <a:ea typeface="Playfair Display"/>
                          <a:cs typeface="Playfair Display"/>
                          <a:sym typeface="Playfair Display"/>
                          <a:hlinkClick action="ppaction://hlinksldjump" r:id="rId6">
                            <a:extLst>
                              <a:ext uri="{A12FA001-AC4F-418D-AE19-62706E023703}">
                                <ahyp:hlinkClr val="tx"/>
                              </a:ext>
                            </a:extLst>
                          </a:hlinkClick>
                        </a:rPr>
                        <a:t>Thanks</a:t>
                      </a:r>
                      <a:r>
                        <a:rPr lang="en" sz="1200" u="sng">
                          <a:solidFill>
                            <a:schemeClr val="lt1"/>
                          </a:solidFill>
                          <a:latin typeface="Playfair Display"/>
                          <a:ea typeface="Playfair Display"/>
                          <a:cs typeface="Playfair Display"/>
                          <a:sym typeface="Playfair Display"/>
                          <a:hlinkClick action="ppaction://hlinksldjump" r:id="rId7">
                            <a:extLst>
                              <a:ext uri="{A12FA001-AC4F-418D-AE19-62706E023703}">
                                <ahyp:hlinkClr val="tx"/>
                              </a:ext>
                            </a:extLst>
                          </a:hlinkClick>
                        </a:rPr>
                        <a:t> slide</a:t>
                      </a:r>
                      <a:endParaRPr sz="1200">
                        <a:solidFill>
                          <a:schemeClr val="lt1"/>
                        </a:solidFill>
                        <a:latin typeface="Playfair Display"/>
                        <a:ea typeface="Playfair Display"/>
                        <a:cs typeface="Playfair Display"/>
                        <a:sym typeface="Playfair Display"/>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Atkinson Hyperlegible"/>
                          <a:ea typeface="Atkinson Hyperlegible"/>
                          <a:cs typeface="Atkinson Hyperlegible"/>
                          <a:sym typeface="Atkinson Hyperlegible"/>
                        </a:rPr>
                        <a:t>You must keep it so that proper credits for our design are given</a:t>
                      </a:r>
                      <a:endParaRPr sz="1000">
                        <a:solidFill>
                          <a:schemeClr val="dk1"/>
                        </a:solidFill>
                        <a:latin typeface="Atkinson Hyperlegible"/>
                        <a:ea typeface="Atkinson Hyperlegible"/>
                        <a:cs typeface="Atkinson Hyperlegible"/>
                        <a:sym typeface="Atkinson Hyperlegible"/>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36725">
                <a:tc>
                  <a:txBody>
                    <a:bodyPr/>
                    <a:lstStyle/>
                    <a:p>
                      <a:pPr indent="0" lvl="0" marL="0" rtl="0" algn="l">
                        <a:spcBef>
                          <a:spcPts val="0"/>
                        </a:spcBef>
                        <a:spcAft>
                          <a:spcPts val="0"/>
                        </a:spcAft>
                        <a:buNone/>
                      </a:pPr>
                      <a:r>
                        <a:rPr lang="en" sz="1200" u="sng">
                          <a:solidFill>
                            <a:schemeClr val="lt1"/>
                          </a:solidFill>
                          <a:latin typeface="Playfair Display"/>
                          <a:ea typeface="Playfair Display"/>
                          <a:cs typeface="Playfair Display"/>
                          <a:sym typeface="Playfair Display"/>
                          <a:hlinkClick action="ppaction://hlinksldjump" r:id="rId8">
                            <a:extLst>
                              <a:ext uri="{A12FA001-AC4F-418D-AE19-62706E023703}">
                                <ahyp:hlinkClr val="tx"/>
                              </a:ext>
                            </a:extLst>
                          </a:hlinkClick>
                        </a:rPr>
                        <a:t>Colors</a:t>
                      </a:r>
                      <a:endParaRPr sz="1200" u="sng">
                        <a:solidFill>
                          <a:schemeClr val="lt1"/>
                        </a:solidFill>
                        <a:latin typeface="Playfair Display"/>
                        <a:ea typeface="Playfair Display"/>
                        <a:cs typeface="Playfair Display"/>
                        <a:sym typeface="Playfair Display"/>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Atkinson Hyperlegible"/>
                          <a:ea typeface="Atkinson Hyperlegible"/>
                          <a:cs typeface="Atkinson Hyperlegible"/>
                          <a:sym typeface="Atkinson Hyperlegible"/>
                        </a:rPr>
                        <a:t>All the colors used in this presentation</a:t>
                      </a:r>
                      <a:endParaRPr sz="1000">
                        <a:solidFill>
                          <a:schemeClr val="dk1"/>
                        </a:solidFill>
                        <a:latin typeface="Atkinson Hyperlegible"/>
                        <a:ea typeface="Atkinson Hyperlegible"/>
                        <a:cs typeface="Atkinson Hyperlegible"/>
                        <a:sym typeface="Atkinson Hyperlegible"/>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36725">
                <a:tc>
                  <a:txBody>
                    <a:bodyPr/>
                    <a:lstStyle/>
                    <a:p>
                      <a:pPr indent="0" lvl="0" marL="0" rtl="0" algn="l">
                        <a:spcBef>
                          <a:spcPts val="0"/>
                        </a:spcBef>
                        <a:spcAft>
                          <a:spcPts val="0"/>
                        </a:spcAft>
                        <a:buNone/>
                      </a:pPr>
                      <a:r>
                        <a:rPr lang="en" sz="1200" u="sng">
                          <a:solidFill>
                            <a:schemeClr val="lt1"/>
                          </a:solidFill>
                          <a:latin typeface="Playfair Display"/>
                          <a:ea typeface="Playfair Display"/>
                          <a:cs typeface="Playfair Display"/>
                          <a:sym typeface="Playfair Display"/>
                          <a:hlinkClick action="ppaction://hlinksldjump" r:id="rId9">
                            <a:extLst>
                              <a:ext uri="{A12FA001-AC4F-418D-AE19-62706E023703}">
                                <ahyp:hlinkClr val="tx"/>
                              </a:ext>
                            </a:extLst>
                          </a:hlinkClick>
                        </a:rPr>
                        <a:t>Icons</a:t>
                      </a:r>
                      <a:r>
                        <a:rPr lang="en" sz="1200">
                          <a:solidFill>
                            <a:schemeClr val="lt1"/>
                          </a:solidFill>
                          <a:latin typeface="Playfair Display"/>
                          <a:ea typeface="Playfair Display"/>
                          <a:cs typeface="Playfair Display"/>
                          <a:sym typeface="Playfair Display"/>
                        </a:rPr>
                        <a:t> and </a:t>
                      </a:r>
                      <a:r>
                        <a:rPr lang="en" sz="1200" u="sng">
                          <a:solidFill>
                            <a:schemeClr val="lt1"/>
                          </a:solidFill>
                          <a:latin typeface="Playfair Display"/>
                          <a:ea typeface="Playfair Display"/>
                          <a:cs typeface="Playfair Display"/>
                          <a:sym typeface="Playfair Display"/>
                          <a:hlinkClick action="ppaction://hlinksldjump" r:id="rId10">
                            <a:extLst>
                              <a:ext uri="{A12FA001-AC4F-418D-AE19-62706E023703}">
                                <ahyp:hlinkClr val="tx"/>
                              </a:ext>
                            </a:extLst>
                          </a:hlinkClick>
                        </a:rPr>
                        <a:t>i</a:t>
                      </a:r>
                      <a:r>
                        <a:rPr lang="en" sz="1200" u="sng">
                          <a:solidFill>
                            <a:schemeClr val="lt1"/>
                          </a:solidFill>
                          <a:latin typeface="Playfair Display"/>
                          <a:ea typeface="Playfair Display"/>
                          <a:cs typeface="Playfair Display"/>
                          <a:sym typeface="Playfair Display"/>
                          <a:hlinkClick action="ppaction://hlinksldjump" r:id="rId11">
                            <a:extLst>
                              <a:ext uri="{A12FA001-AC4F-418D-AE19-62706E023703}">
                                <ahyp:hlinkClr val="tx"/>
                              </a:ext>
                            </a:extLst>
                          </a:hlinkClick>
                        </a:rPr>
                        <a:t>nfographic resources</a:t>
                      </a:r>
                      <a:endParaRPr sz="1200" u="sng">
                        <a:solidFill>
                          <a:schemeClr val="lt1"/>
                        </a:solidFill>
                        <a:latin typeface="Playfair Display"/>
                        <a:ea typeface="Playfair Display"/>
                        <a:cs typeface="Playfair Display"/>
                        <a:sym typeface="Playfair Display"/>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Atkinson Hyperlegible"/>
                          <a:ea typeface="Atkinson Hyperlegible"/>
                          <a:cs typeface="Atkinson Hyperlegible"/>
                          <a:sym typeface="Atkinson Hyperlegible"/>
                        </a:rPr>
                        <a:t>These can be used in the template, and their size and color can be edited</a:t>
                      </a:r>
                      <a:endParaRPr sz="1000">
                        <a:solidFill>
                          <a:schemeClr val="dk1"/>
                        </a:solidFill>
                        <a:latin typeface="Atkinson Hyperlegible"/>
                        <a:ea typeface="Atkinson Hyperlegible"/>
                        <a:cs typeface="Atkinson Hyperlegible"/>
                        <a:sym typeface="Atkinson Hyperlegible"/>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36725">
                <a:tc>
                  <a:txBody>
                    <a:bodyPr/>
                    <a:lstStyle/>
                    <a:p>
                      <a:pPr indent="0" lvl="0" marL="0" rtl="0" algn="l">
                        <a:spcBef>
                          <a:spcPts val="0"/>
                        </a:spcBef>
                        <a:spcAft>
                          <a:spcPts val="0"/>
                        </a:spcAft>
                        <a:buNone/>
                      </a:pPr>
                      <a:r>
                        <a:rPr lang="en" sz="1200">
                          <a:solidFill>
                            <a:schemeClr val="lt1"/>
                          </a:solidFill>
                          <a:latin typeface="Playfair Display"/>
                          <a:ea typeface="Playfair Display"/>
                          <a:cs typeface="Playfair Display"/>
                          <a:sym typeface="Playfair Display"/>
                        </a:rPr>
                        <a:t>Editable presentation theme</a:t>
                      </a:r>
                      <a:endParaRPr sz="1200">
                        <a:solidFill>
                          <a:schemeClr val="lt1"/>
                        </a:solidFill>
                        <a:latin typeface="Playfair Display"/>
                        <a:ea typeface="Playfair Display"/>
                        <a:cs typeface="Playfair Display"/>
                        <a:sym typeface="Playfair Display"/>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Atkinson Hyperlegible"/>
                          <a:ea typeface="Atkinson Hyperlegible"/>
                          <a:cs typeface="Atkinson Hyperlegible"/>
                          <a:sym typeface="Atkinson Hyperlegible"/>
                        </a:rPr>
                        <a:t>You can edit the master slides easily. For more info, </a:t>
                      </a:r>
                      <a:r>
                        <a:rPr lang="en" sz="1000" u="sng">
                          <a:solidFill>
                            <a:schemeClr val="dk1"/>
                          </a:solidFill>
                          <a:latin typeface="Atkinson Hyperlegible"/>
                          <a:ea typeface="Atkinson Hyperlegible"/>
                          <a:cs typeface="Atkinson Hyperlegible"/>
                          <a:sym typeface="Atkinson Hyperlegible"/>
                          <a:hlinkClick r:id="rId12">
                            <a:extLst>
                              <a:ext uri="{A12FA001-AC4F-418D-AE19-62706E023703}">
                                <ahyp:hlinkClr val="tx"/>
                              </a:ext>
                            </a:extLst>
                          </a:hlinkClick>
                        </a:rPr>
                        <a:t>click here</a:t>
                      </a:r>
                      <a:endParaRPr sz="1000" u="sng">
                        <a:solidFill>
                          <a:schemeClr val="dk1"/>
                        </a:solidFill>
                        <a:latin typeface="Atkinson Hyperlegible"/>
                        <a:ea typeface="Atkinson Hyperlegible"/>
                        <a:cs typeface="Atkinson Hyperlegible"/>
                        <a:sym typeface="Atkinson Hyperlegible"/>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bl>
          </a:graphicData>
        </a:graphic>
      </p:graphicFrame>
      <p:sp>
        <p:nvSpPr>
          <p:cNvPr id="305" name="Google Shape;305;p29"/>
          <p:cNvSpPr txBox="1"/>
          <p:nvPr/>
        </p:nvSpPr>
        <p:spPr>
          <a:xfrm>
            <a:off x="722950" y="4037725"/>
            <a:ext cx="3813000" cy="49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tkinson Hyperlegible"/>
                <a:ea typeface="Atkinson Hyperlegible"/>
                <a:cs typeface="Atkinson Hyperlegible"/>
                <a:sym typeface="Atkinson Hyperlegible"/>
              </a:rPr>
              <a:t>For more info:</a:t>
            </a:r>
            <a:br>
              <a:rPr b="1" lang="en" sz="1100">
                <a:solidFill>
                  <a:schemeClr val="dk1"/>
                </a:solidFill>
                <a:latin typeface="Atkinson Hyperlegible"/>
                <a:ea typeface="Atkinson Hyperlegible"/>
                <a:cs typeface="Atkinson Hyperlegible"/>
                <a:sym typeface="Atkinson Hyperlegible"/>
              </a:rPr>
            </a:br>
            <a:r>
              <a:rPr b="1" lang="en" sz="1100" u="sng">
                <a:solidFill>
                  <a:schemeClr val="dk1"/>
                </a:solidFill>
                <a:latin typeface="Atkinson Hyperlegible"/>
                <a:ea typeface="Atkinson Hyperlegible"/>
                <a:cs typeface="Atkinson Hyperlegible"/>
                <a:sym typeface="Atkinson Hyperlegible"/>
                <a:hlinkClick r:id="rId13">
                  <a:extLst>
                    <a:ext uri="{A12FA001-AC4F-418D-AE19-62706E023703}">
                      <ahyp:hlinkClr val="tx"/>
                    </a:ext>
                  </a:extLst>
                </a:hlinkClick>
              </a:rPr>
              <a:t>Slidesgo</a:t>
            </a:r>
            <a:r>
              <a:rPr b="1" lang="en" sz="1100">
                <a:solidFill>
                  <a:schemeClr val="dk1"/>
                </a:solidFill>
                <a:uFill>
                  <a:noFill/>
                </a:uFill>
                <a:latin typeface="Atkinson Hyperlegible"/>
                <a:ea typeface="Atkinson Hyperlegible"/>
                <a:cs typeface="Atkinson Hyperlegible"/>
                <a:sym typeface="Atkinson Hyperlegible"/>
                <a:hlinkClick r:id="rId14">
                  <a:extLst>
                    <a:ext uri="{A12FA001-AC4F-418D-AE19-62706E023703}">
                      <ahyp:hlinkClr val="tx"/>
                    </a:ext>
                  </a:extLst>
                </a:hlinkClick>
              </a:rPr>
              <a:t> </a:t>
            </a:r>
            <a:r>
              <a:rPr b="1" lang="en" sz="1100">
                <a:solidFill>
                  <a:schemeClr val="dk1"/>
                </a:solidFill>
                <a:latin typeface="Atkinson Hyperlegible"/>
                <a:ea typeface="Atkinson Hyperlegible"/>
                <a:cs typeface="Atkinson Hyperlegible"/>
                <a:sym typeface="Atkinson Hyperlegible"/>
              </a:rPr>
              <a:t> |  </a:t>
            </a:r>
            <a:r>
              <a:rPr b="1" lang="en" sz="1100" u="sng">
                <a:solidFill>
                  <a:schemeClr val="dk1"/>
                </a:solidFill>
                <a:latin typeface="Atkinson Hyperlegible"/>
                <a:ea typeface="Atkinson Hyperlegible"/>
                <a:cs typeface="Atkinson Hyperlegible"/>
                <a:sym typeface="Atkinson Hyperlegible"/>
                <a:hlinkClick r:id="rId15">
                  <a:extLst>
                    <a:ext uri="{A12FA001-AC4F-418D-AE19-62706E023703}">
                      <ahyp:hlinkClr val="tx"/>
                    </a:ext>
                  </a:extLst>
                </a:hlinkClick>
              </a:rPr>
              <a:t>Blog</a:t>
            </a:r>
            <a:r>
              <a:rPr b="1" lang="en" sz="1100">
                <a:solidFill>
                  <a:schemeClr val="dk1"/>
                </a:solidFill>
                <a:latin typeface="Atkinson Hyperlegible"/>
                <a:ea typeface="Atkinson Hyperlegible"/>
                <a:cs typeface="Atkinson Hyperlegible"/>
                <a:sym typeface="Atkinson Hyperlegible"/>
              </a:rPr>
              <a:t>  |  </a:t>
            </a:r>
            <a:r>
              <a:rPr b="1" lang="en" sz="1100" u="sng">
                <a:solidFill>
                  <a:schemeClr val="dk1"/>
                </a:solidFill>
                <a:latin typeface="Atkinson Hyperlegible"/>
                <a:ea typeface="Atkinson Hyperlegible"/>
                <a:cs typeface="Atkinson Hyperlegible"/>
                <a:sym typeface="Atkinson Hyperlegible"/>
                <a:hlinkClick r:id="rId16">
                  <a:extLst>
                    <a:ext uri="{A12FA001-AC4F-418D-AE19-62706E023703}">
                      <ahyp:hlinkClr val="tx"/>
                    </a:ext>
                  </a:extLst>
                </a:hlinkClick>
              </a:rPr>
              <a:t>FAQs</a:t>
            </a:r>
            <a:endParaRPr b="1" sz="1100" u="sng">
              <a:solidFill>
                <a:schemeClr val="dk1"/>
              </a:solidFill>
              <a:latin typeface="Atkinson Hyperlegible"/>
              <a:ea typeface="Atkinson Hyperlegible"/>
              <a:cs typeface="Atkinson Hyperlegible"/>
              <a:sym typeface="Atkinson Hyperlegible"/>
            </a:endParaRPr>
          </a:p>
        </p:txBody>
      </p:sp>
      <p:sp>
        <p:nvSpPr>
          <p:cNvPr id="306" name="Google Shape;306;p29"/>
          <p:cNvSpPr txBox="1"/>
          <p:nvPr/>
        </p:nvSpPr>
        <p:spPr>
          <a:xfrm>
            <a:off x="4617776" y="4037725"/>
            <a:ext cx="3813000" cy="49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tkinson Hyperlegible"/>
                <a:ea typeface="Atkinson Hyperlegible"/>
                <a:cs typeface="Atkinson Hyperlegible"/>
                <a:sym typeface="Atkinson Hyperlegible"/>
              </a:rPr>
              <a:t>You can visit our sister </a:t>
            </a:r>
            <a:r>
              <a:rPr lang="en" sz="1100">
                <a:solidFill>
                  <a:schemeClr val="dk1"/>
                </a:solidFill>
                <a:latin typeface="Atkinson Hyperlegible"/>
                <a:ea typeface="Atkinson Hyperlegible"/>
                <a:cs typeface="Atkinson Hyperlegible"/>
                <a:sym typeface="Atkinson Hyperlegible"/>
              </a:rPr>
              <a:t>projects</a:t>
            </a:r>
            <a:r>
              <a:rPr lang="en" sz="1100">
                <a:solidFill>
                  <a:schemeClr val="dk1"/>
                </a:solidFill>
                <a:latin typeface="Atkinson Hyperlegible"/>
                <a:ea typeface="Atkinson Hyperlegible"/>
                <a:cs typeface="Atkinson Hyperlegible"/>
                <a:sym typeface="Atkinson Hyperlegible"/>
              </a:rPr>
              <a:t>:</a:t>
            </a:r>
            <a:br>
              <a:rPr b="1" lang="en" sz="1100">
                <a:solidFill>
                  <a:schemeClr val="dk1"/>
                </a:solidFill>
                <a:latin typeface="Atkinson Hyperlegible"/>
                <a:ea typeface="Atkinson Hyperlegible"/>
                <a:cs typeface="Atkinson Hyperlegible"/>
                <a:sym typeface="Atkinson Hyperlegible"/>
              </a:rPr>
            </a:br>
            <a:r>
              <a:rPr b="1" lang="en" sz="1100" u="sng">
                <a:solidFill>
                  <a:schemeClr val="dk1"/>
                </a:solidFill>
                <a:latin typeface="Atkinson Hyperlegible"/>
                <a:ea typeface="Atkinson Hyperlegible"/>
                <a:cs typeface="Atkinson Hyperlegible"/>
                <a:sym typeface="Atkinson Hyperlegible"/>
                <a:hlinkClick r:id="rId17">
                  <a:extLst>
                    <a:ext uri="{A12FA001-AC4F-418D-AE19-62706E023703}">
                      <ahyp:hlinkClr val="tx"/>
                    </a:ext>
                  </a:extLst>
                </a:hlinkClick>
              </a:rPr>
              <a:t>Freepik</a:t>
            </a:r>
            <a:r>
              <a:rPr b="1" lang="en" sz="1100">
                <a:solidFill>
                  <a:schemeClr val="dk1"/>
                </a:solidFill>
                <a:latin typeface="Atkinson Hyperlegible"/>
                <a:ea typeface="Atkinson Hyperlegible"/>
                <a:cs typeface="Atkinson Hyperlegible"/>
                <a:sym typeface="Atkinson Hyperlegible"/>
              </a:rPr>
              <a:t> | </a:t>
            </a:r>
            <a:r>
              <a:rPr b="1" lang="en" sz="1100" u="sng">
                <a:solidFill>
                  <a:schemeClr val="dk1"/>
                </a:solidFill>
                <a:latin typeface="Atkinson Hyperlegible"/>
                <a:ea typeface="Atkinson Hyperlegible"/>
                <a:cs typeface="Atkinson Hyperlegible"/>
                <a:sym typeface="Atkinson Hyperlegible"/>
                <a:hlinkClick r:id="rId18">
                  <a:extLst>
                    <a:ext uri="{A12FA001-AC4F-418D-AE19-62706E023703}">
                      <ahyp:hlinkClr val="tx"/>
                    </a:ext>
                  </a:extLst>
                </a:hlinkClick>
              </a:rPr>
              <a:t>Flaticon</a:t>
            </a:r>
            <a:r>
              <a:rPr b="1" lang="en" sz="1100">
                <a:solidFill>
                  <a:schemeClr val="dk1"/>
                </a:solidFill>
                <a:latin typeface="Atkinson Hyperlegible"/>
                <a:ea typeface="Atkinson Hyperlegible"/>
                <a:cs typeface="Atkinson Hyperlegible"/>
                <a:sym typeface="Atkinson Hyperlegible"/>
              </a:rPr>
              <a:t> | </a:t>
            </a:r>
            <a:r>
              <a:rPr b="1" lang="en" sz="1100" u="sng">
                <a:solidFill>
                  <a:schemeClr val="dk1"/>
                </a:solidFill>
                <a:latin typeface="Atkinson Hyperlegible"/>
                <a:ea typeface="Atkinson Hyperlegible"/>
                <a:cs typeface="Atkinson Hyperlegible"/>
                <a:sym typeface="Atkinson Hyperlegible"/>
                <a:hlinkClick r:id="rId19">
                  <a:extLst>
                    <a:ext uri="{A12FA001-AC4F-418D-AE19-62706E023703}">
                      <ahyp:hlinkClr val="tx"/>
                    </a:ext>
                  </a:extLst>
                </a:hlinkClick>
              </a:rPr>
              <a:t>Storyset</a:t>
            </a:r>
            <a:r>
              <a:rPr b="1" lang="en" sz="1100">
                <a:solidFill>
                  <a:schemeClr val="dk1"/>
                </a:solidFill>
                <a:latin typeface="Atkinson Hyperlegible"/>
                <a:ea typeface="Atkinson Hyperlegible"/>
                <a:cs typeface="Atkinson Hyperlegible"/>
                <a:sym typeface="Atkinson Hyperlegible"/>
              </a:rPr>
              <a:t> | </a:t>
            </a:r>
            <a:r>
              <a:rPr b="1" lang="en" sz="1100" u="sng">
                <a:solidFill>
                  <a:schemeClr val="dk1"/>
                </a:solidFill>
                <a:latin typeface="Atkinson Hyperlegible"/>
                <a:ea typeface="Atkinson Hyperlegible"/>
                <a:cs typeface="Atkinson Hyperlegible"/>
                <a:sym typeface="Atkinson Hyperlegible"/>
                <a:hlinkClick r:id="rId20">
                  <a:extLst>
                    <a:ext uri="{A12FA001-AC4F-418D-AE19-62706E023703}">
                      <ahyp:hlinkClr val="tx"/>
                    </a:ext>
                  </a:extLst>
                </a:hlinkClick>
              </a:rPr>
              <a:t>Wepik</a:t>
            </a:r>
            <a:r>
              <a:rPr b="1" lang="en" sz="1100">
                <a:solidFill>
                  <a:schemeClr val="dk1"/>
                </a:solidFill>
                <a:uFill>
                  <a:noFill/>
                </a:uFill>
                <a:latin typeface="Atkinson Hyperlegible"/>
                <a:ea typeface="Atkinson Hyperlegible"/>
                <a:cs typeface="Atkinson Hyperlegible"/>
                <a:sym typeface="Atkinson Hyperlegible"/>
                <a:hlinkClick r:id="rId21">
                  <a:extLst>
                    <a:ext uri="{A12FA001-AC4F-418D-AE19-62706E023703}">
                      <ahyp:hlinkClr val="tx"/>
                    </a:ext>
                  </a:extLst>
                </a:hlinkClick>
              </a:rPr>
              <a:t> </a:t>
            </a:r>
            <a:r>
              <a:rPr b="1" lang="en" sz="1100">
                <a:solidFill>
                  <a:schemeClr val="dk1"/>
                </a:solidFill>
                <a:latin typeface="Atkinson Hyperlegible"/>
                <a:ea typeface="Atkinson Hyperlegible"/>
                <a:cs typeface="Atkinson Hyperlegible"/>
                <a:sym typeface="Atkinson Hyperlegible"/>
              </a:rPr>
              <a:t>| </a:t>
            </a:r>
            <a:r>
              <a:rPr b="1" lang="en" sz="1100" u="sng">
                <a:solidFill>
                  <a:schemeClr val="dk1"/>
                </a:solidFill>
                <a:latin typeface="Atkinson Hyperlegible"/>
                <a:ea typeface="Atkinson Hyperlegible"/>
                <a:cs typeface="Atkinson Hyperlegible"/>
                <a:sym typeface="Atkinson Hyperlegible"/>
                <a:hlinkClick r:id="rId22">
                  <a:extLst>
                    <a:ext uri="{A12FA001-AC4F-418D-AE19-62706E023703}">
                      <ahyp:hlinkClr val="tx"/>
                    </a:ext>
                  </a:extLst>
                </a:hlinkClick>
              </a:rPr>
              <a:t>Videvo</a:t>
            </a:r>
            <a:endParaRPr b="1" sz="1100" u="sng">
              <a:solidFill>
                <a:schemeClr val="dk1"/>
              </a:solidFill>
              <a:latin typeface="Atkinson Hyperlegible"/>
              <a:ea typeface="Atkinson Hyperlegible"/>
              <a:cs typeface="Atkinson Hyperlegible"/>
              <a:sym typeface="Atkinson Hyperlegibl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47"/>
          <p:cNvSpPr txBox="1"/>
          <p:nvPr>
            <p:ph type="title"/>
          </p:nvPr>
        </p:nvSpPr>
        <p:spPr>
          <a:xfrm>
            <a:off x="2347938" y="951250"/>
            <a:ext cx="4448100" cy="105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651" name="Google Shape;651;p47"/>
          <p:cNvSpPr txBox="1"/>
          <p:nvPr>
            <p:ph idx="1" type="subTitle"/>
          </p:nvPr>
        </p:nvSpPr>
        <p:spPr>
          <a:xfrm>
            <a:off x="2347900" y="1811197"/>
            <a:ext cx="4448100" cy="110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a:t>
            </a:r>
            <a:r>
              <a:rPr b="1" lang="en"/>
              <a:t>o you have any questions?</a:t>
            </a:r>
            <a:endParaRPr b="1"/>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652" name="Google Shape;652;p47"/>
          <p:cNvSpPr/>
          <p:nvPr/>
        </p:nvSpPr>
        <p:spPr>
          <a:xfrm>
            <a:off x="3485375" y="3088037"/>
            <a:ext cx="437400" cy="437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7"/>
          <p:cNvSpPr/>
          <p:nvPr/>
        </p:nvSpPr>
        <p:spPr>
          <a:xfrm>
            <a:off x="4353250" y="3088037"/>
            <a:ext cx="437400" cy="437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7"/>
          <p:cNvSpPr/>
          <p:nvPr/>
        </p:nvSpPr>
        <p:spPr>
          <a:xfrm>
            <a:off x="5221125" y="3088037"/>
            <a:ext cx="437400" cy="437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 name="Google Shape;655;p47"/>
          <p:cNvGrpSpPr/>
          <p:nvPr/>
        </p:nvGrpSpPr>
        <p:grpSpPr>
          <a:xfrm>
            <a:off x="3572524" y="3167535"/>
            <a:ext cx="276012" cy="275991"/>
            <a:chOff x="3368074" y="3882537"/>
            <a:chExt cx="215298" cy="215298"/>
          </a:xfrm>
        </p:grpSpPr>
        <p:sp>
          <p:nvSpPr>
            <p:cNvPr id="656" name="Google Shape;656;p4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47"/>
          <p:cNvGrpSpPr/>
          <p:nvPr/>
        </p:nvGrpSpPr>
        <p:grpSpPr>
          <a:xfrm>
            <a:off x="4438556" y="3186243"/>
            <a:ext cx="266790" cy="238574"/>
            <a:chOff x="3824739" y="3890112"/>
            <a:chExt cx="208105" cy="186110"/>
          </a:xfrm>
        </p:grpSpPr>
        <p:sp>
          <p:nvSpPr>
            <p:cNvPr id="660" name="Google Shape;660;p4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 name="Google Shape;663;p47"/>
          <p:cNvSpPr/>
          <p:nvPr/>
        </p:nvSpPr>
        <p:spPr>
          <a:xfrm>
            <a:off x="5302440" y="3186482"/>
            <a:ext cx="291511" cy="238097"/>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7"/>
          <p:cNvSpPr txBox="1"/>
          <p:nvPr/>
        </p:nvSpPr>
        <p:spPr>
          <a:xfrm>
            <a:off x="2496150" y="412585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tkinson Hyperlegible"/>
                <a:ea typeface="Atkinson Hyperlegible"/>
                <a:cs typeface="Atkinson Hyperlegible"/>
                <a:sym typeface="Atkinson Hyperlegible"/>
              </a:rPr>
              <a:t>Please keep this slide for attribution</a:t>
            </a:r>
            <a:endParaRPr sz="1200">
              <a:solidFill>
                <a:schemeClr val="dk1"/>
              </a:solidFill>
              <a:latin typeface="Atkinson Hyperlegible"/>
              <a:ea typeface="Atkinson Hyperlegible"/>
              <a:cs typeface="Atkinson Hyperlegible"/>
              <a:sym typeface="Atkinson Hyperlegible"/>
            </a:endParaRPr>
          </a:p>
        </p:txBody>
      </p:sp>
      <p:grpSp>
        <p:nvGrpSpPr>
          <p:cNvPr id="665" name="Google Shape;665;p47"/>
          <p:cNvGrpSpPr/>
          <p:nvPr/>
        </p:nvGrpSpPr>
        <p:grpSpPr>
          <a:xfrm flipH="1" rot="10800000">
            <a:off x="9" y="1047409"/>
            <a:ext cx="1884794" cy="4096088"/>
            <a:chOff x="-22726" y="0"/>
            <a:chExt cx="2370810" cy="5152312"/>
          </a:xfrm>
        </p:grpSpPr>
        <p:pic>
          <p:nvPicPr>
            <p:cNvPr id="666" name="Google Shape;666;p47"/>
            <p:cNvPicPr preferRelativeResize="0"/>
            <p:nvPr/>
          </p:nvPicPr>
          <p:blipFill rotWithShape="1">
            <a:blip r:embed="rId3">
              <a:alphaModFix/>
            </a:blip>
            <a:srcRect b="30035" l="5517" r="0" t="-5104"/>
            <a:stretch/>
          </p:blipFill>
          <p:spPr>
            <a:xfrm rot="5400000">
              <a:off x="-361014" y="877812"/>
              <a:ext cx="2605925" cy="1929300"/>
            </a:xfrm>
            <a:prstGeom prst="rect">
              <a:avLst/>
            </a:prstGeom>
            <a:noFill/>
            <a:ln>
              <a:noFill/>
            </a:ln>
          </p:spPr>
        </p:pic>
        <p:pic>
          <p:nvPicPr>
            <p:cNvPr id="667" name="Google Shape;667;p47"/>
            <p:cNvPicPr preferRelativeResize="0"/>
            <p:nvPr/>
          </p:nvPicPr>
          <p:blipFill rotWithShape="1">
            <a:blip r:embed="rId4">
              <a:alphaModFix/>
            </a:blip>
            <a:srcRect b="50881" l="11254" r="13011" t="0"/>
            <a:stretch/>
          </p:blipFill>
          <p:spPr>
            <a:xfrm rot="5400000">
              <a:off x="-487394" y="1982825"/>
              <a:ext cx="2190249" cy="1214897"/>
            </a:xfrm>
            <a:prstGeom prst="rect">
              <a:avLst/>
            </a:prstGeom>
            <a:noFill/>
            <a:ln>
              <a:noFill/>
            </a:ln>
          </p:spPr>
        </p:pic>
        <p:pic>
          <p:nvPicPr>
            <p:cNvPr id="668" name="Google Shape;668;p47"/>
            <p:cNvPicPr preferRelativeResize="0"/>
            <p:nvPr/>
          </p:nvPicPr>
          <p:blipFill rotWithShape="1">
            <a:blip r:embed="rId3">
              <a:alphaModFix/>
            </a:blip>
            <a:srcRect b="50813" l="0" r="0" t="4102"/>
            <a:stretch/>
          </p:blipFill>
          <p:spPr>
            <a:xfrm rot="5400000">
              <a:off x="-838218" y="3098916"/>
              <a:ext cx="2891885" cy="1214897"/>
            </a:xfrm>
            <a:prstGeom prst="rect">
              <a:avLst/>
            </a:prstGeom>
            <a:noFill/>
            <a:ln>
              <a:noFill/>
            </a:ln>
          </p:spPr>
        </p:pic>
        <p:pic>
          <p:nvPicPr>
            <p:cNvPr id="669" name="Google Shape;669;p47"/>
            <p:cNvPicPr preferRelativeResize="0"/>
            <p:nvPr/>
          </p:nvPicPr>
          <p:blipFill rotWithShape="1">
            <a:blip r:embed="rId3">
              <a:alphaModFix/>
            </a:blip>
            <a:srcRect b="30035" l="5516" r="37551" t="-5104"/>
            <a:stretch/>
          </p:blipFill>
          <p:spPr>
            <a:xfrm rot="5400000">
              <a:off x="197874" y="2998120"/>
              <a:ext cx="1929638" cy="2370781"/>
            </a:xfrm>
            <a:prstGeom prst="rect">
              <a:avLst/>
            </a:prstGeom>
            <a:noFill/>
            <a:ln>
              <a:noFill/>
            </a:ln>
          </p:spPr>
        </p:pic>
        <p:pic>
          <p:nvPicPr>
            <p:cNvPr id="670" name="Google Shape;670;p47"/>
            <p:cNvPicPr preferRelativeResize="0"/>
            <p:nvPr/>
          </p:nvPicPr>
          <p:blipFill rotWithShape="1">
            <a:blip r:embed="rId3">
              <a:alphaModFix/>
            </a:blip>
            <a:srcRect b="30035" l="5517" r="0" t="-5104"/>
            <a:stretch/>
          </p:blipFill>
          <p:spPr>
            <a:xfrm rot="5400000">
              <a:off x="-288575" y="3041699"/>
              <a:ext cx="2048200" cy="1516500"/>
            </a:xfrm>
            <a:prstGeom prst="rect">
              <a:avLst/>
            </a:prstGeom>
            <a:noFill/>
            <a:ln>
              <a:noFill/>
            </a:ln>
          </p:spPr>
        </p:pic>
        <p:pic>
          <p:nvPicPr>
            <p:cNvPr id="671" name="Google Shape;671;p47"/>
            <p:cNvPicPr preferRelativeResize="0"/>
            <p:nvPr/>
          </p:nvPicPr>
          <p:blipFill rotWithShape="1">
            <a:blip r:embed="rId4">
              <a:alphaModFix/>
            </a:blip>
            <a:srcRect b="50881" l="11254" r="13011" t="0"/>
            <a:stretch/>
          </p:blipFill>
          <p:spPr>
            <a:xfrm rot="5400000">
              <a:off x="-358013" y="2865168"/>
              <a:ext cx="1580494" cy="876739"/>
            </a:xfrm>
            <a:prstGeom prst="rect">
              <a:avLst/>
            </a:prstGeom>
            <a:noFill/>
            <a:ln>
              <a:noFill/>
            </a:ln>
          </p:spPr>
        </p:pic>
        <p:pic>
          <p:nvPicPr>
            <p:cNvPr id="672" name="Google Shape;672;p47"/>
            <p:cNvPicPr preferRelativeResize="0"/>
            <p:nvPr/>
          </p:nvPicPr>
          <p:blipFill rotWithShape="1">
            <a:blip r:embed="rId3">
              <a:alphaModFix/>
            </a:blip>
            <a:srcRect b="50813" l="0" r="0" t="4102"/>
            <a:stretch/>
          </p:blipFill>
          <p:spPr>
            <a:xfrm rot="5400000">
              <a:off x="-611169" y="3670544"/>
              <a:ext cx="2086798" cy="876739"/>
            </a:xfrm>
            <a:prstGeom prst="rect">
              <a:avLst/>
            </a:prstGeom>
            <a:noFill/>
            <a:ln>
              <a:noFill/>
            </a:ln>
          </p:spPr>
        </p:pic>
        <p:pic>
          <p:nvPicPr>
            <p:cNvPr id="673" name="Google Shape;673;p47"/>
            <p:cNvPicPr preferRelativeResize="0"/>
            <p:nvPr/>
          </p:nvPicPr>
          <p:blipFill rotWithShape="1">
            <a:blip r:embed="rId3">
              <a:alphaModFix/>
            </a:blip>
            <a:srcRect b="30035" l="5518" r="50852" t="-5104"/>
            <a:stretch/>
          </p:blipFill>
          <p:spPr>
            <a:xfrm rot="5400000">
              <a:off x="299210" y="3435075"/>
              <a:ext cx="1067033" cy="1710895"/>
            </a:xfrm>
            <a:prstGeom prst="rect">
              <a:avLst/>
            </a:prstGeom>
            <a:noFill/>
            <a:ln>
              <a:noFill/>
            </a:ln>
          </p:spPr>
        </p:pic>
        <p:pic>
          <p:nvPicPr>
            <p:cNvPr id="674" name="Google Shape;674;p47"/>
            <p:cNvPicPr preferRelativeResize="0"/>
            <p:nvPr/>
          </p:nvPicPr>
          <p:blipFill rotWithShape="1">
            <a:blip r:embed="rId5">
              <a:alphaModFix/>
            </a:blip>
            <a:srcRect b="50443" l="0" r="0" t="0"/>
            <a:stretch/>
          </p:blipFill>
          <p:spPr>
            <a:xfrm rot="5400000">
              <a:off x="-380108" y="4181573"/>
              <a:ext cx="1328116" cy="613343"/>
            </a:xfrm>
            <a:prstGeom prst="rect">
              <a:avLst/>
            </a:prstGeom>
            <a:noFill/>
            <a:ln>
              <a:noFill/>
            </a:ln>
          </p:spPr>
        </p:pic>
        <p:pic>
          <p:nvPicPr>
            <p:cNvPr id="675" name="Google Shape;675;p47"/>
            <p:cNvPicPr preferRelativeResize="0"/>
            <p:nvPr/>
          </p:nvPicPr>
          <p:blipFill rotWithShape="1">
            <a:blip r:embed="rId5">
              <a:alphaModFix/>
            </a:blip>
            <a:srcRect b="50443" l="0" r="0" t="0"/>
            <a:stretch/>
          </p:blipFill>
          <p:spPr>
            <a:xfrm rot="5400000">
              <a:off x="168668" y="4181573"/>
              <a:ext cx="1328116" cy="613343"/>
            </a:xfrm>
            <a:prstGeom prst="rect">
              <a:avLst/>
            </a:prstGeom>
            <a:noFill/>
            <a:ln>
              <a:noFill/>
            </a:ln>
          </p:spPr>
        </p:pic>
        <p:pic>
          <p:nvPicPr>
            <p:cNvPr id="676" name="Google Shape;676;p47"/>
            <p:cNvPicPr preferRelativeResize="0"/>
            <p:nvPr/>
          </p:nvPicPr>
          <p:blipFill rotWithShape="1">
            <a:blip r:embed="rId3">
              <a:alphaModFix/>
            </a:blip>
            <a:srcRect b="47015" l="35435" r="12098" t="1038"/>
            <a:stretch/>
          </p:blipFill>
          <p:spPr>
            <a:xfrm rot="5400000">
              <a:off x="-103713" y="81012"/>
              <a:ext cx="2091325" cy="1929300"/>
            </a:xfrm>
            <a:prstGeom prst="rect">
              <a:avLst/>
            </a:prstGeom>
            <a:noFill/>
            <a:ln>
              <a:noFill/>
            </a:ln>
          </p:spPr>
        </p:pic>
        <p:pic>
          <p:nvPicPr>
            <p:cNvPr id="677" name="Google Shape;677;p47"/>
            <p:cNvPicPr preferRelativeResize="0"/>
            <p:nvPr/>
          </p:nvPicPr>
          <p:blipFill rotWithShape="1">
            <a:blip r:embed="rId5">
              <a:alphaModFix/>
            </a:blip>
            <a:srcRect b="50443" l="0" r="0" t="0"/>
            <a:stretch/>
          </p:blipFill>
          <p:spPr>
            <a:xfrm rot="5400000">
              <a:off x="-230383" y="1816890"/>
              <a:ext cx="771750" cy="356382"/>
            </a:xfrm>
            <a:prstGeom prst="rect">
              <a:avLst/>
            </a:prstGeom>
            <a:noFill/>
            <a:ln>
              <a:noFill/>
            </a:ln>
          </p:spPr>
        </p:pic>
        <p:pic>
          <p:nvPicPr>
            <p:cNvPr id="678" name="Google Shape;678;p47"/>
            <p:cNvPicPr preferRelativeResize="0"/>
            <p:nvPr/>
          </p:nvPicPr>
          <p:blipFill rotWithShape="1">
            <a:blip r:embed="rId5">
              <a:alphaModFix/>
            </a:blip>
            <a:srcRect b="50443" l="0" r="0" t="0"/>
            <a:stretch/>
          </p:blipFill>
          <p:spPr>
            <a:xfrm rot="5400000">
              <a:off x="-517999" y="2755704"/>
              <a:ext cx="1840503" cy="849910"/>
            </a:xfrm>
            <a:prstGeom prst="rect">
              <a:avLst/>
            </a:prstGeom>
            <a:noFill/>
            <a:ln>
              <a:noFill/>
            </a:ln>
          </p:spPr>
        </p:pic>
        <p:pic>
          <p:nvPicPr>
            <p:cNvPr id="679" name="Google Shape;679;p47"/>
            <p:cNvPicPr preferRelativeResize="0"/>
            <p:nvPr/>
          </p:nvPicPr>
          <p:blipFill rotWithShape="1">
            <a:blip r:embed="rId4">
              <a:alphaModFix/>
            </a:blip>
            <a:srcRect b="50881" l="11254" r="13011" t="0"/>
            <a:stretch/>
          </p:blipFill>
          <p:spPr>
            <a:xfrm rot="5400000">
              <a:off x="-311303" y="3493776"/>
              <a:ext cx="1296169" cy="719015"/>
            </a:xfrm>
            <a:prstGeom prst="rect">
              <a:avLst/>
            </a:prstGeom>
            <a:noFill/>
            <a:ln>
              <a:noFill/>
            </a:ln>
          </p:spPr>
        </p:pic>
      </p:grpSp>
      <p:grpSp>
        <p:nvGrpSpPr>
          <p:cNvPr id="680" name="Google Shape;680;p47"/>
          <p:cNvGrpSpPr/>
          <p:nvPr/>
        </p:nvGrpSpPr>
        <p:grpSpPr>
          <a:xfrm flipH="1" rot="-5400000">
            <a:off x="6510233" y="-976719"/>
            <a:ext cx="1665020" cy="3618460"/>
            <a:chOff x="-22726" y="12"/>
            <a:chExt cx="2370810" cy="5152300"/>
          </a:xfrm>
        </p:grpSpPr>
        <p:pic>
          <p:nvPicPr>
            <p:cNvPr id="681" name="Google Shape;681;p47"/>
            <p:cNvPicPr preferRelativeResize="0"/>
            <p:nvPr/>
          </p:nvPicPr>
          <p:blipFill rotWithShape="1">
            <a:blip r:embed="rId3">
              <a:alphaModFix/>
            </a:blip>
            <a:srcRect b="30035" l="5517" r="0" t="-5104"/>
            <a:stretch/>
          </p:blipFill>
          <p:spPr>
            <a:xfrm rot="5400000">
              <a:off x="-361014" y="877812"/>
              <a:ext cx="2605925" cy="1929300"/>
            </a:xfrm>
            <a:prstGeom prst="rect">
              <a:avLst/>
            </a:prstGeom>
            <a:noFill/>
            <a:ln>
              <a:noFill/>
            </a:ln>
          </p:spPr>
        </p:pic>
        <p:pic>
          <p:nvPicPr>
            <p:cNvPr id="682" name="Google Shape;682;p47"/>
            <p:cNvPicPr preferRelativeResize="0"/>
            <p:nvPr/>
          </p:nvPicPr>
          <p:blipFill rotWithShape="1">
            <a:blip r:embed="rId4">
              <a:alphaModFix/>
            </a:blip>
            <a:srcRect b="50881" l="11254" r="13011" t="0"/>
            <a:stretch/>
          </p:blipFill>
          <p:spPr>
            <a:xfrm rot="5400000">
              <a:off x="-487394" y="1982825"/>
              <a:ext cx="2190249" cy="1214897"/>
            </a:xfrm>
            <a:prstGeom prst="rect">
              <a:avLst/>
            </a:prstGeom>
            <a:noFill/>
            <a:ln>
              <a:noFill/>
            </a:ln>
          </p:spPr>
        </p:pic>
        <p:pic>
          <p:nvPicPr>
            <p:cNvPr id="683" name="Google Shape;683;p47"/>
            <p:cNvPicPr preferRelativeResize="0"/>
            <p:nvPr/>
          </p:nvPicPr>
          <p:blipFill rotWithShape="1">
            <a:blip r:embed="rId3">
              <a:alphaModFix/>
            </a:blip>
            <a:srcRect b="50813" l="0" r="0" t="4102"/>
            <a:stretch/>
          </p:blipFill>
          <p:spPr>
            <a:xfrm rot="5400000">
              <a:off x="-838218" y="3098916"/>
              <a:ext cx="2891885" cy="1214897"/>
            </a:xfrm>
            <a:prstGeom prst="rect">
              <a:avLst/>
            </a:prstGeom>
            <a:noFill/>
            <a:ln>
              <a:noFill/>
            </a:ln>
          </p:spPr>
        </p:pic>
        <p:pic>
          <p:nvPicPr>
            <p:cNvPr id="684" name="Google Shape;684;p47"/>
            <p:cNvPicPr preferRelativeResize="0"/>
            <p:nvPr/>
          </p:nvPicPr>
          <p:blipFill rotWithShape="1">
            <a:blip r:embed="rId3">
              <a:alphaModFix/>
            </a:blip>
            <a:srcRect b="30035" l="5516" r="37551" t="-5104"/>
            <a:stretch/>
          </p:blipFill>
          <p:spPr>
            <a:xfrm rot="5400000">
              <a:off x="197874" y="2998120"/>
              <a:ext cx="1929638" cy="2370781"/>
            </a:xfrm>
            <a:prstGeom prst="rect">
              <a:avLst/>
            </a:prstGeom>
            <a:noFill/>
            <a:ln>
              <a:noFill/>
            </a:ln>
          </p:spPr>
        </p:pic>
        <p:pic>
          <p:nvPicPr>
            <p:cNvPr id="685" name="Google Shape;685;p47"/>
            <p:cNvPicPr preferRelativeResize="0"/>
            <p:nvPr/>
          </p:nvPicPr>
          <p:blipFill rotWithShape="1">
            <a:blip r:embed="rId3">
              <a:alphaModFix/>
            </a:blip>
            <a:srcRect b="30035" l="5517" r="0" t="-5104"/>
            <a:stretch/>
          </p:blipFill>
          <p:spPr>
            <a:xfrm rot="5400000">
              <a:off x="-288575" y="3041699"/>
              <a:ext cx="2048200" cy="1516500"/>
            </a:xfrm>
            <a:prstGeom prst="rect">
              <a:avLst/>
            </a:prstGeom>
            <a:noFill/>
            <a:ln>
              <a:noFill/>
            </a:ln>
          </p:spPr>
        </p:pic>
        <p:pic>
          <p:nvPicPr>
            <p:cNvPr id="686" name="Google Shape;686;p47"/>
            <p:cNvPicPr preferRelativeResize="0"/>
            <p:nvPr/>
          </p:nvPicPr>
          <p:blipFill rotWithShape="1">
            <a:blip r:embed="rId4">
              <a:alphaModFix/>
            </a:blip>
            <a:srcRect b="50881" l="11254" r="13011" t="0"/>
            <a:stretch/>
          </p:blipFill>
          <p:spPr>
            <a:xfrm rot="5400000">
              <a:off x="-358013" y="2865168"/>
              <a:ext cx="1580494" cy="876739"/>
            </a:xfrm>
            <a:prstGeom prst="rect">
              <a:avLst/>
            </a:prstGeom>
            <a:noFill/>
            <a:ln>
              <a:noFill/>
            </a:ln>
          </p:spPr>
        </p:pic>
        <p:pic>
          <p:nvPicPr>
            <p:cNvPr id="687" name="Google Shape;687;p47"/>
            <p:cNvPicPr preferRelativeResize="0"/>
            <p:nvPr/>
          </p:nvPicPr>
          <p:blipFill rotWithShape="1">
            <a:blip r:embed="rId3">
              <a:alphaModFix/>
            </a:blip>
            <a:srcRect b="50813" l="0" r="0" t="4102"/>
            <a:stretch/>
          </p:blipFill>
          <p:spPr>
            <a:xfrm rot="5400000">
              <a:off x="-611169" y="3670544"/>
              <a:ext cx="2086798" cy="876739"/>
            </a:xfrm>
            <a:prstGeom prst="rect">
              <a:avLst/>
            </a:prstGeom>
            <a:noFill/>
            <a:ln>
              <a:noFill/>
            </a:ln>
          </p:spPr>
        </p:pic>
        <p:pic>
          <p:nvPicPr>
            <p:cNvPr id="688" name="Google Shape;688;p47"/>
            <p:cNvPicPr preferRelativeResize="0"/>
            <p:nvPr/>
          </p:nvPicPr>
          <p:blipFill rotWithShape="1">
            <a:blip r:embed="rId3">
              <a:alphaModFix/>
            </a:blip>
            <a:srcRect b="30035" l="5518" r="50852" t="-5104"/>
            <a:stretch/>
          </p:blipFill>
          <p:spPr>
            <a:xfrm rot="5400000">
              <a:off x="299210" y="3435075"/>
              <a:ext cx="1067033" cy="1710895"/>
            </a:xfrm>
            <a:prstGeom prst="rect">
              <a:avLst/>
            </a:prstGeom>
            <a:noFill/>
            <a:ln>
              <a:noFill/>
            </a:ln>
          </p:spPr>
        </p:pic>
        <p:pic>
          <p:nvPicPr>
            <p:cNvPr id="689" name="Google Shape;689;p47"/>
            <p:cNvPicPr preferRelativeResize="0"/>
            <p:nvPr/>
          </p:nvPicPr>
          <p:blipFill rotWithShape="1">
            <a:blip r:embed="rId5">
              <a:alphaModFix/>
            </a:blip>
            <a:srcRect b="50443" l="0" r="0" t="0"/>
            <a:stretch/>
          </p:blipFill>
          <p:spPr>
            <a:xfrm rot="5400000">
              <a:off x="-380108" y="4181573"/>
              <a:ext cx="1328116" cy="613343"/>
            </a:xfrm>
            <a:prstGeom prst="rect">
              <a:avLst/>
            </a:prstGeom>
            <a:noFill/>
            <a:ln>
              <a:noFill/>
            </a:ln>
          </p:spPr>
        </p:pic>
        <p:pic>
          <p:nvPicPr>
            <p:cNvPr id="690" name="Google Shape;690;p47"/>
            <p:cNvPicPr preferRelativeResize="0"/>
            <p:nvPr/>
          </p:nvPicPr>
          <p:blipFill rotWithShape="1">
            <a:blip r:embed="rId5">
              <a:alphaModFix/>
            </a:blip>
            <a:srcRect b="50443" l="0" r="0" t="0"/>
            <a:stretch/>
          </p:blipFill>
          <p:spPr>
            <a:xfrm rot="5400000">
              <a:off x="168668" y="4181573"/>
              <a:ext cx="1328116" cy="613343"/>
            </a:xfrm>
            <a:prstGeom prst="rect">
              <a:avLst/>
            </a:prstGeom>
            <a:noFill/>
            <a:ln>
              <a:noFill/>
            </a:ln>
          </p:spPr>
        </p:pic>
        <p:pic>
          <p:nvPicPr>
            <p:cNvPr id="691" name="Google Shape;691;p47"/>
            <p:cNvPicPr preferRelativeResize="0"/>
            <p:nvPr/>
          </p:nvPicPr>
          <p:blipFill rotWithShape="1">
            <a:blip r:embed="rId3">
              <a:alphaModFix/>
            </a:blip>
            <a:srcRect b="47015" l="1558" r="7837" t="1038"/>
            <a:stretch/>
          </p:blipFill>
          <p:spPr>
            <a:xfrm rot="5400000">
              <a:off x="-863858" y="841176"/>
              <a:ext cx="3611629" cy="1929302"/>
            </a:xfrm>
            <a:prstGeom prst="rect">
              <a:avLst/>
            </a:prstGeom>
            <a:noFill/>
            <a:ln>
              <a:noFill/>
            </a:ln>
          </p:spPr>
        </p:pic>
        <p:pic>
          <p:nvPicPr>
            <p:cNvPr id="692" name="Google Shape;692;p47"/>
            <p:cNvPicPr preferRelativeResize="0"/>
            <p:nvPr/>
          </p:nvPicPr>
          <p:blipFill rotWithShape="1">
            <a:blip r:embed="rId5">
              <a:alphaModFix/>
            </a:blip>
            <a:srcRect b="50443" l="0" r="0" t="0"/>
            <a:stretch/>
          </p:blipFill>
          <p:spPr>
            <a:xfrm rot="5400000">
              <a:off x="-230383" y="1816890"/>
              <a:ext cx="771750" cy="356382"/>
            </a:xfrm>
            <a:prstGeom prst="rect">
              <a:avLst/>
            </a:prstGeom>
            <a:noFill/>
            <a:ln>
              <a:noFill/>
            </a:ln>
          </p:spPr>
        </p:pic>
        <p:pic>
          <p:nvPicPr>
            <p:cNvPr id="693" name="Google Shape;693;p47"/>
            <p:cNvPicPr preferRelativeResize="0"/>
            <p:nvPr/>
          </p:nvPicPr>
          <p:blipFill rotWithShape="1">
            <a:blip r:embed="rId5">
              <a:alphaModFix/>
            </a:blip>
            <a:srcRect b="50443" l="0" r="0" t="0"/>
            <a:stretch/>
          </p:blipFill>
          <p:spPr>
            <a:xfrm rot="5400000">
              <a:off x="-517999" y="2755704"/>
              <a:ext cx="1840503" cy="849910"/>
            </a:xfrm>
            <a:prstGeom prst="rect">
              <a:avLst/>
            </a:prstGeom>
            <a:noFill/>
            <a:ln>
              <a:noFill/>
            </a:ln>
          </p:spPr>
        </p:pic>
        <p:pic>
          <p:nvPicPr>
            <p:cNvPr id="694" name="Google Shape;694;p47"/>
            <p:cNvPicPr preferRelativeResize="0"/>
            <p:nvPr/>
          </p:nvPicPr>
          <p:blipFill rotWithShape="1">
            <a:blip r:embed="rId4">
              <a:alphaModFix/>
            </a:blip>
            <a:srcRect b="50881" l="11254" r="13011" t="0"/>
            <a:stretch/>
          </p:blipFill>
          <p:spPr>
            <a:xfrm rot="5400000">
              <a:off x="-311303" y="3493776"/>
              <a:ext cx="1296169" cy="719015"/>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pic>
        <p:nvPicPr>
          <p:cNvPr id="699" name="Google Shape;699;p48"/>
          <p:cNvPicPr preferRelativeResize="0"/>
          <p:nvPr/>
        </p:nvPicPr>
        <p:blipFill>
          <a:blip r:embed="rId3">
            <a:alphaModFix/>
          </a:blip>
          <a:stretch>
            <a:fillRect/>
          </a:stretch>
        </p:blipFill>
        <p:spPr>
          <a:xfrm>
            <a:off x="726775" y="2488971"/>
            <a:ext cx="1988409" cy="2006694"/>
          </a:xfrm>
          <a:prstGeom prst="rect">
            <a:avLst/>
          </a:prstGeom>
          <a:noFill/>
          <a:ln>
            <a:noFill/>
          </a:ln>
        </p:spPr>
      </p:pic>
      <p:pic>
        <p:nvPicPr>
          <p:cNvPr id="700" name="Google Shape;700;p48"/>
          <p:cNvPicPr preferRelativeResize="0"/>
          <p:nvPr/>
        </p:nvPicPr>
        <p:blipFill rotWithShape="1">
          <a:blip r:embed="rId4">
            <a:alphaModFix/>
          </a:blip>
          <a:srcRect b="0" l="0" r="0" t="0"/>
          <a:stretch/>
        </p:blipFill>
        <p:spPr>
          <a:xfrm>
            <a:off x="1626521" y="2084274"/>
            <a:ext cx="2929432" cy="2956279"/>
          </a:xfrm>
          <a:prstGeom prst="rect">
            <a:avLst/>
          </a:prstGeom>
          <a:noFill/>
          <a:ln>
            <a:noFill/>
          </a:ln>
        </p:spPr>
      </p:pic>
      <p:pic>
        <p:nvPicPr>
          <p:cNvPr id="701" name="Google Shape;701;p48"/>
          <p:cNvPicPr preferRelativeResize="0"/>
          <p:nvPr/>
        </p:nvPicPr>
        <p:blipFill rotWithShape="1">
          <a:blip r:embed="rId4">
            <a:alphaModFix/>
          </a:blip>
          <a:srcRect b="0" l="0" r="0" t="0"/>
          <a:stretch/>
        </p:blipFill>
        <p:spPr>
          <a:xfrm>
            <a:off x="5501343" y="2084274"/>
            <a:ext cx="2929432" cy="2956279"/>
          </a:xfrm>
          <a:prstGeom prst="rect">
            <a:avLst/>
          </a:prstGeom>
          <a:noFill/>
          <a:ln>
            <a:noFill/>
          </a:ln>
        </p:spPr>
      </p:pic>
      <p:pic>
        <p:nvPicPr>
          <p:cNvPr id="702" name="Google Shape;702;p48"/>
          <p:cNvPicPr preferRelativeResize="0"/>
          <p:nvPr/>
        </p:nvPicPr>
        <p:blipFill rotWithShape="1">
          <a:blip r:embed="rId4">
            <a:alphaModFix/>
          </a:blip>
          <a:srcRect b="26831" l="0" r="0" t="0"/>
          <a:stretch/>
        </p:blipFill>
        <p:spPr>
          <a:xfrm>
            <a:off x="2453125" y="2084275"/>
            <a:ext cx="4143110" cy="3059225"/>
          </a:xfrm>
          <a:prstGeom prst="rect">
            <a:avLst/>
          </a:prstGeom>
          <a:noFill/>
          <a:ln>
            <a:noFill/>
          </a:ln>
        </p:spPr>
      </p:pic>
      <p:sp>
        <p:nvSpPr>
          <p:cNvPr id="703" name="Google Shape;703;p48"/>
          <p:cNvSpPr txBox="1"/>
          <p:nvPr>
            <p:ph idx="4294967295" type="body"/>
          </p:nvPr>
        </p:nvSpPr>
        <p:spPr>
          <a:xfrm>
            <a:off x="720000" y="1211050"/>
            <a:ext cx="7704000" cy="8733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t>Here’s an assortment of alternative resources whose style fits th</a:t>
            </a:r>
            <a:r>
              <a:rPr lang="en"/>
              <a:t>at</a:t>
            </a:r>
            <a:r>
              <a:rPr lang="en" sz="1200"/>
              <a:t> of this template:</a:t>
            </a:r>
            <a:endParaRPr sz="1200"/>
          </a:p>
          <a:p>
            <a:pPr indent="0" lvl="0" marL="0" marR="0" rtl="0" algn="l">
              <a:lnSpc>
                <a:spcPct val="100000"/>
              </a:lnSpc>
              <a:spcBef>
                <a:spcPts val="0"/>
              </a:spcBef>
              <a:spcAft>
                <a:spcPts val="0"/>
              </a:spcAft>
              <a:buNone/>
            </a:pPr>
            <a:r>
              <a:t/>
            </a:r>
            <a:endParaRPr sz="1800"/>
          </a:p>
          <a:p>
            <a:pPr indent="-304800" lvl="0" marL="457200" marR="0" rtl="0" algn="l">
              <a:lnSpc>
                <a:spcPct val="100000"/>
              </a:lnSpc>
              <a:spcBef>
                <a:spcPts val="0"/>
              </a:spcBef>
              <a:spcAft>
                <a:spcPts val="0"/>
              </a:spcAft>
              <a:buClr>
                <a:schemeClr val="lt2"/>
              </a:buClr>
              <a:buSzPts val="1200"/>
              <a:buChar char="●"/>
            </a:pPr>
            <a:r>
              <a:rPr lang="en" u="sng">
                <a:solidFill>
                  <a:schemeClr val="hlink"/>
                </a:solidFill>
                <a:hlinkClick r:id="rId5"/>
              </a:rPr>
              <a:t>Free vector white 3d paper style background</a:t>
            </a:r>
            <a:endParaRPr/>
          </a:p>
        </p:txBody>
      </p:sp>
      <p:sp>
        <p:nvSpPr>
          <p:cNvPr id="704" name="Google Shape;704;p4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pic>
        <p:nvPicPr>
          <p:cNvPr id="705" name="Google Shape;705;p48"/>
          <p:cNvPicPr preferRelativeResize="0"/>
          <p:nvPr/>
        </p:nvPicPr>
        <p:blipFill>
          <a:blip r:embed="rId4">
            <a:alphaModFix/>
          </a:blip>
          <a:stretch>
            <a:fillRect/>
          </a:stretch>
        </p:blipFill>
        <p:spPr>
          <a:xfrm>
            <a:off x="3350972" y="3128038"/>
            <a:ext cx="1641074" cy="1656127"/>
          </a:xfrm>
          <a:prstGeom prst="rect">
            <a:avLst/>
          </a:prstGeom>
          <a:noFill/>
          <a:ln>
            <a:noFill/>
          </a:ln>
        </p:spPr>
      </p:pic>
      <p:pic>
        <p:nvPicPr>
          <p:cNvPr id="706" name="Google Shape;706;p48"/>
          <p:cNvPicPr preferRelativeResize="0"/>
          <p:nvPr/>
        </p:nvPicPr>
        <p:blipFill>
          <a:blip r:embed="rId6">
            <a:alphaModFix/>
          </a:blip>
          <a:stretch>
            <a:fillRect/>
          </a:stretch>
        </p:blipFill>
        <p:spPr>
          <a:xfrm>
            <a:off x="4736325" y="2588131"/>
            <a:ext cx="1580562" cy="1595060"/>
          </a:xfrm>
          <a:prstGeom prst="rect">
            <a:avLst/>
          </a:prstGeom>
          <a:noFill/>
          <a:ln>
            <a:noFill/>
          </a:ln>
        </p:spPr>
      </p:pic>
      <p:pic>
        <p:nvPicPr>
          <p:cNvPr id="707" name="Google Shape;707;p48"/>
          <p:cNvPicPr preferRelativeResize="0"/>
          <p:nvPr/>
        </p:nvPicPr>
        <p:blipFill>
          <a:blip r:embed="rId3">
            <a:alphaModFix/>
          </a:blip>
          <a:stretch>
            <a:fillRect/>
          </a:stretch>
        </p:blipFill>
        <p:spPr>
          <a:xfrm>
            <a:off x="4317131" y="3128033"/>
            <a:ext cx="1184211" cy="1195093"/>
          </a:xfrm>
          <a:prstGeom prst="rect">
            <a:avLst/>
          </a:prstGeom>
          <a:noFill/>
          <a:ln>
            <a:noFill/>
          </a:ln>
        </p:spPr>
      </p:pic>
      <p:pic>
        <p:nvPicPr>
          <p:cNvPr id="708" name="Google Shape;708;p48"/>
          <p:cNvPicPr preferRelativeResize="0"/>
          <p:nvPr/>
        </p:nvPicPr>
        <p:blipFill>
          <a:blip r:embed="rId7">
            <a:alphaModFix/>
          </a:blip>
          <a:stretch>
            <a:fillRect/>
          </a:stretch>
        </p:blipFill>
        <p:spPr>
          <a:xfrm>
            <a:off x="3655586" y="2245523"/>
            <a:ext cx="1774672" cy="1790951"/>
          </a:xfrm>
          <a:prstGeom prst="rect">
            <a:avLst/>
          </a:prstGeom>
          <a:noFill/>
          <a:ln>
            <a:noFill/>
          </a:ln>
        </p:spPr>
      </p:pic>
      <p:pic>
        <p:nvPicPr>
          <p:cNvPr id="709" name="Google Shape;709;p48"/>
          <p:cNvPicPr preferRelativeResize="0"/>
          <p:nvPr/>
        </p:nvPicPr>
        <p:blipFill>
          <a:blip r:embed="rId8">
            <a:alphaModFix/>
          </a:blip>
          <a:stretch>
            <a:fillRect/>
          </a:stretch>
        </p:blipFill>
        <p:spPr>
          <a:xfrm>
            <a:off x="2379137" y="2380355"/>
            <a:ext cx="1641074" cy="1656127"/>
          </a:xfrm>
          <a:prstGeom prst="rect">
            <a:avLst/>
          </a:prstGeom>
          <a:noFill/>
          <a:ln>
            <a:noFill/>
          </a:ln>
        </p:spPr>
      </p:pic>
      <p:pic>
        <p:nvPicPr>
          <p:cNvPr id="710" name="Google Shape;710;p48"/>
          <p:cNvPicPr preferRelativeResize="0"/>
          <p:nvPr/>
        </p:nvPicPr>
        <p:blipFill>
          <a:blip r:embed="rId8">
            <a:alphaModFix/>
          </a:blip>
          <a:stretch>
            <a:fillRect/>
          </a:stretch>
        </p:blipFill>
        <p:spPr>
          <a:xfrm>
            <a:off x="5627834" y="3080770"/>
            <a:ext cx="1122656" cy="1132953"/>
          </a:xfrm>
          <a:prstGeom prst="rect">
            <a:avLst/>
          </a:prstGeom>
          <a:noFill/>
          <a:ln>
            <a:noFill/>
          </a:ln>
        </p:spPr>
      </p:pic>
      <p:pic>
        <p:nvPicPr>
          <p:cNvPr id="711" name="Google Shape;711;p48"/>
          <p:cNvPicPr preferRelativeResize="0"/>
          <p:nvPr/>
        </p:nvPicPr>
        <p:blipFill rotWithShape="1">
          <a:blip r:embed="rId8">
            <a:alphaModFix/>
          </a:blip>
          <a:srcRect b="14785" l="11496" r="12917" t="13053"/>
          <a:stretch/>
        </p:blipFill>
        <p:spPr>
          <a:xfrm>
            <a:off x="2272503" y="3541502"/>
            <a:ext cx="811276" cy="781626"/>
          </a:xfrm>
          <a:prstGeom prst="rect">
            <a:avLst/>
          </a:prstGeom>
          <a:noFill/>
          <a:ln>
            <a:noFill/>
          </a:ln>
        </p:spPr>
      </p:pic>
      <p:pic>
        <p:nvPicPr>
          <p:cNvPr id="712" name="Google Shape;712;p48"/>
          <p:cNvPicPr preferRelativeResize="0"/>
          <p:nvPr/>
        </p:nvPicPr>
        <p:blipFill>
          <a:blip r:embed="rId3">
            <a:alphaModFix/>
          </a:blip>
          <a:stretch>
            <a:fillRect/>
          </a:stretch>
        </p:blipFill>
        <p:spPr>
          <a:xfrm>
            <a:off x="2171259" y="3080778"/>
            <a:ext cx="815620" cy="82311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4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718" name="Google Shape;718;p49"/>
          <p:cNvSpPr txBox="1"/>
          <p:nvPr>
            <p:ph idx="1" type="subTitle"/>
          </p:nvPr>
        </p:nvSpPr>
        <p:spPr>
          <a:xfrm>
            <a:off x="720000" y="1206950"/>
            <a:ext cx="7704000" cy="26406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Clr>
                <a:schemeClr val="dk1"/>
              </a:buClr>
              <a:buSzPts val="1100"/>
              <a:buFont typeface="Arial"/>
              <a:buNone/>
            </a:pPr>
            <a:r>
              <a:rPr lang="en"/>
              <a:t>Did you like the resources on this template? Get them on our other websites:</a:t>
            </a:r>
            <a:endParaRPr/>
          </a:p>
          <a:p>
            <a:pPr indent="0" lvl="0" marL="0" rtl="0" algn="l">
              <a:spcBef>
                <a:spcPts val="1600"/>
              </a:spcBef>
              <a:spcAft>
                <a:spcPts val="0"/>
              </a:spcAft>
              <a:buClr>
                <a:schemeClr val="dk1"/>
              </a:buClr>
              <a:buSzPts val="1100"/>
              <a:buFont typeface="Arial"/>
              <a:buNone/>
            </a:pPr>
            <a:r>
              <a:rPr lang="en" sz="1800"/>
              <a:t>VECTORS</a:t>
            </a:r>
            <a:endParaRPr sz="1800"/>
          </a:p>
          <a:p>
            <a:pPr indent="-203200" lvl="0" marL="241300" rtl="0" algn="l">
              <a:spcBef>
                <a:spcPts val="300"/>
              </a:spcBef>
              <a:spcAft>
                <a:spcPts val="0"/>
              </a:spcAft>
              <a:buSzPts val="1200"/>
              <a:buChar char="●"/>
            </a:pPr>
            <a:r>
              <a:rPr lang="en" u="sng">
                <a:hlinkClick r:id="rId3"/>
              </a:rPr>
              <a:t>Paper style luxury golden details background</a:t>
            </a:r>
            <a:endParaRPr/>
          </a:p>
          <a:p>
            <a:pPr indent="0" lvl="0" marL="0" rtl="0" algn="l">
              <a:spcBef>
                <a:spcPts val="300"/>
              </a:spcBef>
              <a:spcAft>
                <a:spcPts val="0"/>
              </a:spcAft>
              <a:buClr>
                <a:schemeClr val="dk1"/>
              </a:buClr>
              <a:buSzPts val="1100"/>
              <a:buFont typeface="Arial"/>
              <a:buNone/>
            </a:pPr>
            <a:r>
              <a:rPr lang="en" sz="1800"/>
              <a:t>PHOTOS</a:t>
            </a:r>
            <a:endParaRPr sz="1800"/>
          </a:p>
          <a:p>
            <a:pPr indent="-203200" lvl="0" marL="241300" rtl="0" algn="l">
              <a:spcBef>
                <a:spcPts val="300"/>
              </a:spcBef>
              <a:spcAft>
                <a:spcPts val="0"/>
              </a:spcAft>
              <a:buSzPts val="1200"/>
              <a:buChar char="●"/>
            </a:pPr>
            <a:r>
              <a:rPr lang="en" u="sng">
                <a:hlinkClick r:id="rId4"/>
              </a:rPr>
              <a:t>Front view smiley people working</a:t>
            </a:r>
            <a:endParaRPr/>
          </a:p>
          <a:p>
            <a:pPr indent="-203200" lvl="0" marL="241300" rtl="0" algn="l">
              <a:spcBef>
                <a:spcPts val="300"/>
              </a:spcBef>
              <a:spcAft>
                <a:spcPts val="0"/>
              </a:spcAft>
              <a:buSzPts val="1200"/>
              <a:buChar char="●"/>
            </a:pPr>
            <a:r>
              <a:rPr lang="en" u="sng">
                <a:hlinkClick r:id="rId5"/>
              </a:rPr>
              <a:t>Front view of woman talking at phone</a:t>
            </a:r>
            <a:endParaRPr/>
          </a:p>
          <a:p>
            <a:pPr indent="-203200" lvl="0" marL="241300" rtl="0" algn="l">
              <a:spcBef>
                <a:spcPts val="300"/>
              </a:spcBef>
              <a:spcAft>
                <a:spcPts val="0"/>
              </a:spcAft>
              <a:buSzPts val="1200"/>
              <a:buChar char="●"/>
            </a:pPr>
            <a:r>
              <a:rPr lang="en" u="sng">
                <a:hlinkClick r:id="rId6"/>
              </a:rPr>
              <a:t>Medium shot people working together</a:t>
            </a:r>
            <a:endParaRPr/>
          </a:p>
          <a:p>
            <a:pPr indent="-203200" lvl="0" marL="241300" rtl="0" algn="l">
              <a:spcBef>
                <a:spcPts val="300"/>
              </a:spcBef>
              <a:spcAft>
                <a:spcPts val="0"/>
              </a:spcAft>
              <a:buSzPts val="1200"/>
              <a:buChar char="●"/>
            </a:pPr>
            <a:r>
              <a:rPr lang="en" u="sng">
                <a:hlinkClick r:id="rId7"/>
              </a:rPr>
              <a:t>Long shot of business people in meeting</a:t>
            </a:r>
            <a:endParaRPr/>
          </a:p>
          <a:p>
            <a:pPr indent="-203200" lvl="0" marL="241300" rtl="0" algn="l">
              <a:spcBef>
                <a:spcPts val="300"/>
              </a:spcBef>
              <a:spcAft>
                <a:spcPts val="0"/>
              </a:spcAft>
              <a:buSzPts val="1200"/>
              <a:buChar char="●"/>
            </a:pPr>
            <a:r>
              <a:rPr lang="en" u="sng">
                <a:hlinkClick r:id="rId8"/>
              </a:rPr>
              <a:t>Front view of business people in meeting</a:t>
            </a:r>
            <a:endParaRPr sz="1100"/>
          </a:p>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2" name="Shape 722"/>
        <p:cNvGrpSpPr/>
        <p:nvPr/>
      </p:nvGrpSpPr>
      <p:grpSpPr>
        <a:xfrm>
          <a:off x="0" y="0"/>
          <a:ext cx="0" cy="0"/>
          <a:chOff x="0" y="0"/>
          <a:chExt cx="0" cy="0"/>
        </a:xfrm>
      </p:grpSpPr>
      <p:sp>
        <p:nvSpPr>
          <p:cNvPr id="723" name="Google Shape;723;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724" name="Google Shape;724;p5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8" name="Shape 728"/>
        <p:cNvGrpSpPr/>
        <p:nvPr/>
      </p:nvGrpSpPr>
      <p:grpSpPr>
        <a:xfrm>
          <a:off x="0" y="0"/>
          <a:ext cx="0" cy="0"/>
          <a:chOff x="0" y="0"/>
          <a:chExt cx="0" cy="0"/>
        </a:xfrm>
      </p:grpSpPr>
      <p:sp>
        <p:nvSpPr>
          <p:cNvPr id="729" name="Google Shape;729;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a:t>
            </a:r>
            <a:r>
              <a:rPr lang="en" sz="1100">
                <a:solidFill>
                  <a:schemeClr val="lt1"/>
                </a:solidFill>
              </a:rPr>
              <a:t>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730" name="Google Shape;730;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4" name="Shape 734"/>
        <p:cNvGrpSpPr/>
        <p:nvPr/>
      </p:nvGrpSpPr>
      <p:grpSpPr>
        <a:xfrm>
          <a:off x="0" y="0"/>
          <a:ext cx="0" cy="0"/>
          <a:chOff x="0" y="0"/>
          <a:chExt cx="0" cy="0"/>
        </a:xfrm>
      </p:grpSpPr>
      <p:sp>
        <p:nvSpPr>
          <p:cNvPr id="735" name="Google Shape;735;p52"/>
          <p:cNvSpPr txBox="1"/>
          <p:nvPr/>
        </p:nvSpPr>
        <p:spPr>
          <a:xfrm>
            <a:off x="716700" y="1188000"/>
            <a:ext cx="7710600" cy="141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lnSpc>
                <a:spcPct val="115000"/>
              </a:lnSpc>
              <a:spcBef>
                <a:spcPts val="1000"/>
              </a:spcBef>
              <a:spcAft>
                <a:spcPts val="0"/>
              </a:spcAft>
              <a:buClr>
                <a:schemeClr val="dk1"/>
              </a:buClr>
              <a:buSzPts val="1100"/>
              <a:buFont typeface="Arial"/>
              <a:buNone/>
            </a:pPr>
            <a:r>
              <a:rPr b="1" lang="en" sz="1100">
                <a:solidFill>
                  <a:schemeClr val="lt1"/>
                </a:solidFill>
              </a:rPr>
              <a:t>Playfair Display Regular and Bold</a:t>
            </a:r>
            <a:endParaRPr b="1" sz="1100">
              <a:solidFill>
                <a:schemeClr val="lt1"/>
              </a:solidFill>
            </a:endParaRPr>
          </a:p>
          <a:p>
            <a:pPr indent="0" lvl="0" marL="0" rtl="0" algn="ctr">
              <a:lnSpc>
                <a:spcPct val="115000"/>
              </a:lnSpc>
              <a:spcBef>
                <a:spcPts val="0"/>
              </a:spcBef>
              <a:spcAft>
                <a:spcPts val="0"/>
              </a:spcAft>
              <a:buClr>
                <a:schemeClr val="dk1"/>
              </a:buClr>
              <a:buSzPts val="1100"/>
              <a:buFont typeface="Arial"/>
              <a:buNone/>
            </a:pPr>
            <a:r>
              <a:rPr b="1"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https://fonts.google.com/specimen/Playfair+Display</a:t>
            </a:r>
            <a:r>
              <a:rPr b="1" lang="en" sz="1100">
                <a:solidFill>
                  <a:schemeClr val="lt1"/>
                </a:solidFill>
              </a:rPr>
              <a:t>)</a:t>
            </a:r>
            <a:br>
              <a:rPr b="1" lang="en" sz="1100">
                <a:solidFill>
                  <a:schemeClr val="lt1"/>
                </a:solidFill>
              </a:rPr>
            </a:br>
            <a:endParaRPr b="1" sz="1100">
              <a:solidFill>
                <a:schemeClr val="lt1"/>
              </a:solidFill>
            </a:endParaRPr>
          </a:p>
          <a:p>
            <a:pPr indent="0" lvl="0" marL="0" rtl="0" algn="ctr">
              <a:lnSpc>
                <a:spcPct val="115000"/>
              </a:lnSpc>
              <a:spcBef>
                <a:spcPts val="0"/>
              </a:spcBef>
              <a:spcAft>
                <a:spcPts val="0"/>
              </a:spcAft>
              <a:buClr>
                <a:schemeClr val="dk1"/>
              </a:buClr>
              <a:buSzPts val="1100"/>
              <a:buFont typeface="Arial"/>
              <a:buNone/>
            </a:pPr>
            <a:r>
              <a:rPr b="1" lang="en" sz="1100">
                <a:solidFill>
                  <a:schemeClr val="lt1"/>
                </a:solidFill>
              </a:rPr>
              <a:t>Atkinson Hyperlegible Regular and Bold</a:t>
            </a:r>
            <a:endParaRPr sz="1100">
              <a:solidFill>
                <a:schemeClr val="lt1"/>
              </a:solidFill>
            </a:endParaRPr>
          </a:p>
          <a:p>
            <a:pPr indent="0" lvl="0" marL="0" rtl="0" algn="ctr">
              <a:lnSpc>
                <a:spcPct val="115000"/>
              </a:lnSpc>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https://fonts.google.com/specimen/Atkinson+Hyperlegible</a:t>
            </a:r>
            <a:r>
              <a:rPr lang="en" sz="1100">
                <a:solidFill>
                  <a:schemeClr val="lt1"/>
                </a:solidFill>
              </a:rPr>
              <a:t>)</a:t>
            </a:r>
            <a:endParaRPr sz="1100">
              <a:solidFill>
                <a:schemeClr val="lt1"/>
              </a:solidFill>
            </a:endParaRPr>
          </a:p>
        </p:txBody>
      </p:sp>
      <p:sp>
        <p:nvSpPr>
          <p:cNvPr id="736" name="Google Shape;736;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737" name="Google Shape;737;p52"/>
          <p:cNvSpPr/>
          <p:nvPr/>
        </p:nvSpPr>
        <p:spPr>
          <a:xfrm>
            <a:off x="5255618" y="2809827"/>
            <a:ext cx="791400" cy="754200"/>
          </a:xfrm>
          <a:prstGeom prst="roundRect">
            <a:avLst>
              <a:gd fmla="val 16667" name="adj"/>
            </a:avLst>
          </a:prstGeom>
          <a:solidFill>
            <a:srgbClr val="001B5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2"/>
          <p:cNvSpPr txBox="1"/>
          <p:nvPr/>
        </p:nvSpPr>
        <p:spPr>
          <a:xfrm>
            <a:off x="5255622" y="2966877"/>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#001b5c</a:t>
            </a:r>
            <a:endParaRPr sz="1000">
              <a:solidFill>
                <a:schemeClr val="lt1"/>
              </a:solidFill>
            </a:endParaRPr>
          </a:p>
        </p:txBody>
      </p:sp>
      <p:sp>
        <p:nvSpPr>
          <p:cNvPr id="739" name="Google Shape;739;p52"/>
          <p:cNvSpPr/>
          <p:nvPr/>
        </p:nvSpPr>
        <p:spPr>
          <a:xfrm>
            <a:off x="4176380" y="2809827"/>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2"/>
          <p:cNvSpPr/>
          <p:nvPr/>
        </p:nvSpPr>
        <p:spPr>
          <a:xfrm>
            <a:off x="4715919" y="3773677"/>
            <a:ext cx="791400" cy="754200"/>
          </a:xfrm>
          <a:prstGeom prst="roundRect">
            <a:avLst>
              <a:gd fmla="val 16667" name="adj"/>
            </a:avLst>
          </a:prstGeom>
          <a:solidFill>
            <a:srgbClr val="D9D9D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2"/>
          <p:cNvSpPr txBox="1"/>
          <p:nvPr/>
        </p:nvSpPr>
        <p:spPr>
          <a:xfrm>
            <a:off x="4176385" y="2966877"/>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C0C0C"/>
                </a:solidFill>
              </a:rPr>
              <a:t>#ffffffff</a:t>
            </a:r>
            <a:endParaRPr sz="1000">
              <a:solidFill>
                <a:srgbClr val="FFFFFF"/>
              </a:solidFill>
            </a:endParaRPr>
          </a:p>
        </p:txBody>
      </p:sp>
      <p:sp>
        <p:nvSpPr>
          <p:cNvPr id="742" name="Google Shape;742;p52"/>
          <p:cNvSpPr txBox="1"/>
          <p:nvPr/>
        </p:nvSpPr>
        <p:spPr>
          <a:xfrm>
            <a:off x="4715920" y="3930727"/>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000">
                <a:solidFill>
                  <a:schemeClr val="dk1"/>
                </a:solidFill>
              </a:rPr>
              <a:t>#d9d9d9</a:t>
            </a:r>
            <a:endParaRPr sz="1000">
              <a:solidFill>
                <a:schemeClr val="dk1"/>
              </a:solidFill>
            </a:endParaRPr>
          </a:p>
        </p:txBody>
      </p:sp>
      <p:sp>
        <p:nvSpPr>
          <p:cNvPr id="743" name="Google Shape;743;p52"/>
          <p:cNvSpPr/>
          <p:nvPr/>
        </p:nvSpPr>
        <p:spPr>
          <a:xfrm>
            <a:off x="3636681" y="3773677"/>
            <a:ext cx="791400" cy="754200"/>
          </a:xfrm>
          <a:prstGeom prst="roundRect">
            <a:avLst>
              <a:gd fmla="val 16667" name="adj"/>
            </a:avLst>
          </a:prstGeom>
          <a:solidFill>
            <a:srgbClr val="BF9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2"/>
          <p:cNvSpPr txBox="1"/>
          <p:nvPr/>
        </p:nvSpPr>
        <p:spPr>
          <a:xfrm>
            <a:off x="3636683" y="3930727"/>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000">
                <a:solidFill>
                  <a:schemeClr val="dk1"/>
                </a:solidFill>
              </a:rPr>
              <a:t>#bf9000</a:t>
            </a:r>
            <a:endParaRPr sz="1000">
              <a:solidFill>
                <a:schemeClr val="dk1"/>
              </a:solidFill>
            </a:endParaRPr>
          </a:p>
        </p:txBody>
      </p:sp>
      <p:sp>
        <p:nvSpPr>
          <p:cNvPr id="745" name="Google Shape;745;p52"/>
          <p:cNvSpPr/>
          <p:nvPr/>
        </p:nvSpPr>
        <p:spPr>
          <a:xfrm>
            <a:off x="3097118" y="2809827"/>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2"/>
          <p:cNvSpPr txBox="1"/>
          <p:nvPr/>
        </p:nvSpPr>
        <p:spPr>
          <a:xfrm>
            <a:off x="3097122" y="2966877"/>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#000000</a:t>
            </a:r>
            <a:endParaRPr sz="10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0" name="Shape 750"/>
        <p:cNvGrpSpPr/>
        <p:nvPr/>
      </p:nvGrpSpPr>
      <p:grpSpPr>
        <a:xfrm>
          <a:off x="0" y="0"/>
          <a:ext cx="0" cy="0"/>
          <a:chOff x="0" y="0"/>
          <a:chExt cx="0" cy="0"/>
        </a:xfrm>
      </p:grpSpPr>
      <p:sp>
        <p:nvSpPr>
          <p:cNvPr id="751" name="Google Shape;751;p53"/>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752" name="Google Shape;752;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753" name="Google Shape;753;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754" name="Google Shape;754;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755" name="Google Shape;755;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756" name="Google Shape;756;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757" name="Google Shape;757;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758" name="Google Shape;758;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759" name="Google Shape;759;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760" name="Google Shape;760;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761" name="Google Shape;761;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762" name="Google Shape;762;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6" name="Shape 766"/>
        <p:cNvGrpSpPr/>
        <p:nvPr/>
      </p:nvGrpSpPr>
      <p:grpSpPr>
        <a:xfrm>
          <a:off x="0" y="0"/>
          <a:ext cx="0" cy="0"/>
          <a:chOff x="0" y="0"/>
          <a:chExt cx="0" cy="0"/>
        </a:xfrm>
      </p:grpSpPr>
      <p:sp>
        <p:nvSpPr>
          <p:cNvPr id="767" name="Google Shape;767;p54"/>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768" name="Google Shape;768;p54"/>
          <p:cNvGrpSpPr/>
          <p:nvPr/>
        </p:nvGrpSpPr>
        <p:grpSpPr>
          <a:xfrm>
            <a:off x="5117640" y="3085736"/>
            <a:ext cx="474294" cy="551291"/>
            <a:chOff x="4727025" y="1332775"/>
            <a:chExt cx="59900" cy="69625"/>
          </a:xfrm>
        </p:grpSpPr>
        <p:sp>
          <p:nvSpPr>
            <p:cNvPr id="769" name="Google Shape;769;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54"/>
          <p:cNvGrpSpPr/>
          <p:nvPr/>
        </p:nvGrpSpPr>
        <p:grpSpPr>
          <a:xfrm>
            <a:off x="5731296" y="2314340"/>
            <a:ext cx="555653" cy="557031"/>
            <a:chOff x="4820425" y="1329900"/>
            <a:chExt cx="70175" cy="70350"/>
          </a:xfrm>
        </p:grpSpPr>
        <p:sp>
          <p:nvSpPr>
            <p:cNvPr id="772" name="Google Shape;772;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54"/>
          <p:cNvGrpSpPr/>
          <p:nvPr/>
        </p:nvGrpSpPr>
        <p:grpSpPr>
          <a:xfrm>
            <a:off x="6357664" y="2318845"/>
            <a:ext cx="582574" cy="533871"/>
            <a:chOff x="4903200" y="1331525"/>
            <a:chExt cx="73575" cy="67425"/>
          </a:xfrm>
        </p:grpSpPr>
        <p:sp>
          <p:nvSpPr>
            <p:cNvPr id="777" name="Google Shape;777;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 name="Google Shape;779;p54"/>
          <p:cNvGrpSpPr/>
          <p:nvPr/>
        </p:nvGrpSpPr>
        <p:grpSpPr>
          <a:xfrm>
            <a:off x="5717142" y="3078709"/>
            <a:ext cx="583960" cy="565345"/>
            <a:chOff x="4815575" y="1416800"/>
            <a:chExt cx="73750" cy="71400"/>
          </a:xfrm>
        </p:grpSpPr>
        <p:sp>
          <p:nvSpPr>
            <p:cNvPr id="780" name="Google Shape;780;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54"/>
          <p:cNvGrpSpPr/>
          <p:nvPr/>
        </p:nvGrpSpPr>
        <p:grpSpPr>
          <a:xfrm>
            <a:off x="6351924" y="3108896"/>
            <a:ext cx="589898" cy="504970"/>
            <a:chOff x="4902475" y="1418875"/>
            <a:chExt cx="74500" cy="63775"/>
          </a:xfrm>
        </p:grpSpPr>
        <p:sp>
          <p:nvSpPr>
            <p:cNvPr id="784" name="Google Shape;784;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54"/>
          <p:cNvGrpSpPr/>
          <p:nvPr/>
        </p:nvGrpSpPr>
        <p:grpSpPr>
          <a:xfrm>
            <a:off x="5727139" y="3826000"/>
            <a:ext cx="563967" cy="567127"/>
            <a:chOff x="4818100" y="1507675"/>
            <a:chExt cx="71225" cy="71625"/>
          </a:xfrm>
        </p:grpSpPr>
        <p:sp>
          <p:nvSpPr>
            <p:cNvPr id="787" name="Google Shape;787;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54"/>
          <p:cNvGrpSpPr/>
          <p:nvPr/>
        </p:nvGrpSpPr>
        <p:grpSpPr>
          <a:xfrm>
            <a:off x="5040636" y="3829461"/>
            <a:ext cx="628301" cy="588505"/>
            <a:chOff x="4721450" y="1509475"/>
            <a:chExt cx="79350" cy="74325"/>
          </a:xfrm>
        </p:grpSpPr>
        <p:sp>
          <p:nvSpPr>
            <p:cNvPr id="792" name="Google Shape;792;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 name="Google Shape;796;p54"/>
          <p:cNvGrpSpPr/>
          <p:nvPr/>
        </p:nvGrpSpPr>
        <p:grpSpPr>
          <a:xfrm>
            <a:off x="6386170" y="3814027"/>
            <a:ext cx="557038" cy="562772"/>
            <a:chOff x="4906800" y="1507500"/>
            <a:chExt cx="70350" cy="71075"/>
          </a:xfrm>
        </p:grpSpPr>
        <p:sp>
          <p:nvSpPr>
            <p:cNvPr id="797" name="Google Shape;797;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54"/>
          <p:cNvGrpSpPr/>
          <p:nvPr/>
        </p:nvGrpSpPr>
        <p:grpSpPr>
          <a:xfrm>
            <a:off x="4423778" y="2340963"/>
            <a:ext cx="517934" cy="517934"/>
            <a:chOff x="3736598" y="2170606"/>
            <a:chExt cx="404889" cy="404889"/>
          </a:xfrm>
        </p:grpSpPr>
        <p:sp>
          <p:nvSpPr>
            <p:cNvPr id="803" name="Google Shape;803;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54"/>
          <p:cNvGrpSpPr/>
          <p:nvPr/>
        </p:nvGrpSpPr>
        <p:grpSpPr>
          <a:xfrm>
            <a:off x="3690839" y="2341061"/>
            <a:ext cx="586986" cy="517740"/>
            <a:chOff x="3161917" y="2170682"/>
            <a:chExt cx="458870" cy="404737"/>
          </a:xfrm>
        </p:grpSpPr>
        <p:sp>
          <p:nvSpPr>
            <p:cNvPr id="808" name="Google Shape;808;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54"/>
          <p:cNvGrpSpPr/>
          <p:nvPr/>
        </p:nvGrpSpPr>
        <p:grpSpPr>
          <a:xfrm>
            <a:off x="3713860" y="3102400"/>
            <a:ext cx="540943" cy="517963"/>
            <a:chOff x="3179914" y="2889488"/>
            <a:chExt cx="422876" cy="404911"/>
          </a:xfrm>
        </p:grpSpPr>
        <p:sp>
          <p:nvSpPr>
            <p:cNvPr id="812" name="Google Shape;812;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54"/>
          <p:cNvGrpSpPr/>
          <p:nvPr/>
        </p:nvGrpSpPr>
        <p:grpSpPr>
          <a:xfrm>
            <a:off x="4414654" y="3102358"/>
            <a:ext cx="536180" cy="518047"/>
            <a:chOff x="3729467" y="2889422"/>
            <a:chExt cx="419153" cy="404977"/>
          </a:xfrm>
        </p:grpSpPr>
        <p:sp>
          <p:nvSpPr>
            <p:cNvPr id="819" name="Google Shape;819;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54"/>
          <p:cNvGrpSpPr/>
          <p:nvPr/>
        </p:nvGrpSpPr>
        <p:grpSpPr>
          <a:xfrm>
            <a:off x="1951688" y="3445787"/>
            <a:ext cx="965351" cy="134611"/>
            <a:chOff x="4411970" y="2962952"/>
            <a:chExt cx="706544" cy="104212"/>
          </a:xfrm>
        </p:grpSpPr>
        <p:sp>
          <p:nvSpPr>
            <p:cNvPr id="827" name="Google Shape;827;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 name="Google Shape;831;p54"/>
          <p:cNvGrpSpPr/>
          <p:nvPr/>
        </p:nvGrpSpPr>
        <p:grpSpPr>
          <a:xfrm>
            <a:off x="1951688" y="3041077"/>
            <a:ext cx="960158" cy="289172"/>
            <a:chOff x="4411970" y="2726085"/>
            <a:chExt cx="643107" cy="193659"/>
          </a:xfrm>
        </p:grpSpPr>
        <p:sp>
          <p:nvSpPr>
            <p:cNvPr id="832" name="Google Shape;832;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 name="Google Shape;835;p54"/>
          <p:cNvGrpSpPr/>
          <p:nvPr/>
        </p:nvGrpSpPr>
        <p:grpSpPr>
          <a:xfrm>
            <a:off x="960185" y="3295400"/>
            <a:ext cx="811503" cy="252584"/>
            <a:chOff x="4411970" y="4340222"/>
            <a:chExt cx="779467" cy="242683"/>
          </a:xfrm>
        </p:grpSpPr>
        <p:sp>
          <p:nvSpPr>
            <p:cNvPr id="836" name="Google Shape;836;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 name="Google Shape;839;p54"/>
          <p:cNvGrpSpPr/>
          <p:nvPr/>
        </p:nvGrpSpPr>
        <p:grpSpPr>
          <a:xfrm>
            <a:off x="1951688" y="2709308"/>
            <a:ext cx="965160" cy="216230"/>
            <a:chOff x="4411970" y="2468674"/>
            <a:chExt cx="747317" cy="167425"/>
          </a:xfrm>
        </p:grpSpPr>
        <p:sp>
          <p:nvSpPr>
            <p:cNvPr id="840" name="Google Shape;840;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 name="Google Shape;842;p5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 name="Google Shape;843;p54"/>
          <p:cNvGrpSpPr/>
          <p:nvPr/>
        </p:nvGrpSpPr>
        <p:grpSpPr>
          <a:xfrm>
            <a:off x="959254" y="2334687"/>
            <a:ext cx="1959041" cy="208784"/>
            <a:chOff x="6336019" y="3733725"/>
            <a:chExt cx="2566206" cy="351310"/>
          </a:xfrm>
        </p:grpSpPr>
        <p:sp>
          <p:nvSpPr>
            <p:cNvPr id="844" name="Google Shape;844;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54"/>
          <p:cNvGrpSpPr/>
          <p:nvPr/>
        </p:nvGrpSpPr>
        <p:grpSpPr>
          <a:xfrm>
            <a:off x="1951688" y="3950602"/>
            <a:ext cx="946551" cy="153200"/>
            <a:chOff x="4404545" y="3301592"/>
            <a:chExt cx="782403" cy="129272"/>
          </a:xfrm>
        </p:grpSpPr>
        <p:sp>
          <p:nvSpPr>
            <p:cNvPr id="849" name="Google Shape;849;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54"/>
          <p:cNvGrpSpPr/>
          <p:nvPr/>
        </p:nvGrpSpPr>
        <p:grpSpPr>
          <a:xfrm>
            <a:off x="1951688" y="3695937"/>
            <a:ext cx="962257" cy="139127"/>
            <a:chOff x="4411970" y="3131459"/>
            <a:chExt cx="710520" cy="117397"/>
          </a:xfrm>
        </p:grpSpPr>
        <p:sp>
          <p:nvSpPr>
            <p:cNvPr id="852" name="Google Shape;852;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854" name="Google Shape;854;p5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 name="Google Shape;855;p54"/>
          <p:cNvGrpSpPr/>
          <p:nvPr/>
        </p:nvGrpSpPr>
        <p:grpSpPr>
          <a:xfrm>
            <a:off x="951833" y="3621603"/>
            <a:ext cx="823838" cy="458988"/>
            <a:chOff x="4411970" y="1801825"/>
            <a:chExt cx="734586" cy="409262"/>
          </a:xfrm>
        </p:grpSpPr>
        <p:sp>
          <p:nvSpPr>
            <p:cNvPr id="856" name="Google Shape;856;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54"/>
          <p:cNvGrpSpPr/>
          <p:nvPr/>
        </p:nvGrpSpPr>
        <p:grpSpPr>
          <a:xfrm>
            <a:off x="3056804" y="2339173"/>
            <a:ext cx="521514" cy="521514"/>
            <a:chOff x="5681300" y="2527788"/>
            <a:chExt cx="805800" cy="805800"/>
          </a:xfrm>
        </p:grpSpPr>
        <p:sp>
          <p:nvSpPr>
            <p:cNvPr id="859" name="Google Shape;859;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54"/>
          <p:cNvGrpSpPr/>
          <p:nvPr/>
        </p:nvGrpSpPr>
        <p:grpSpPr>
          <a:xfrm>
            <a:off x="3051044" y="3094865"/>
            <a:ext cx="533033" cy="533033"/>
            <a:chOff x="4049800" y="640400"/>
            <a:chExt cx="858900" cy="858900"/>
          </a:xfrm>
        </p:grpSpPr>
        <p:sp>
          <p:nvSpPr>
            <p:cNvPr id="862" name="Google Shape;862;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 name="Google Shape;864;p54"/>
          <p:cNvGrpSpPr/>
          <p:nvPr/>
        </p:nvGrpSpPr>
        <p:grpSpPr>
          <a:xfrm>
            <a:off x="2976527" y="3772543"/>
            <a:ext cx="682068" cy="682068"/>
            <a:chOff x="5080188" y="927900"/>
            <a:chExt cx="961200" cy="961200"/>
          </a:xfrm>
        </p:grpSpPr>
        <p:sp>
          <p:nvSpPr>
            <p:cNvPr id="865" name="Google Shape;865;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54"/>
          <p:cNvGrpSpPr/>
          <p:nvPr/>
        </p:nvGrpSpPr>
        <p:grpSpPr>
          <a:xfrm>
            <a:off x="4440026" y="3869234"/>
            <a:ext cx="505650" cy="504006"/>
            <a:chOff x="6039282" y="1042577"/>
            <a:chExt cx="734315" cy="731929"/>
          </a:xfrm>
        </p:grpSpPr>
        <p:sp>
          <p:nvSpPr>
            <p:cNvPr id="874" name="Google Shape;874;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54"/>
          <p:cNvGrpSpPr/>
          <p:nvPr/>
        </p:nvGrpSpPr>
        <p:grpSpPr>
          <a:xfrm>
            <a:off x="5052628" y="2298862"/>
            <a:ext cx="567744" cy="602136"/>
            <a:chOff x="1825800" y="1651625"/>
            <a:chExt cx="539989" cy="571775"/>
          </a:xfrm>
        </p:grpSpPr>
        <p:sp>
          <p:nvSpPr>
            <p:cNvPr id="896" name="Google Shape;896;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54"/>
          <p:cNvGrpSpPr/>
          <p:nvPr/>
        </p:nvGrpSpPr>
        <p:grpSpPr>
          <a:xfrm>
            <a:off x="3727557" y="3855579"/>
            <a:ext cx="508123" cy="507955"/>
            <a:chOff x="1897577" y="2802432"/>
            <a:chExt cx="492176" cy="492014"/>
          </a:xfrm>
        </p:grpSpPr>
        <p:sp>
          <p:nvSpPr>
            <p:cNvPr id="901" name="Google Shape;901;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54"/>
          <p:cNvGrpSpPr/>
          <p:nvPr/>
        </p:nvGrpSpPr>
        <p:grpSpPr>
          <a:xfrm>
            <a:off x="959087" y="4169123"/>
            <a:ext cx="809227" cy="200842"/>
            <a:chOff x="2013045" y="4813233"/>
            <a:chExt cx="921986" cy="228854"/>
          </a:xfrm>
        </p:grpSpPr>
        <p:sp>
          <p:nvSpPr>
            <p:cNvPr id="914" name="Google Shape;914;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54"/>
          <p:cNvGrpSpPr/>
          <p:nvPr/>
        </p:nvGrpSpPr>
        <p:grpSpPr>
          <a:xfrm>
            <a:off x="967547" y="2656004"/>
            <a:ext cx="792421" cy="269941"/>
            <a:chOff x="1046767" y="4756633"/>
            <a:chExt cx="859646" cy="292841"/>
          </a:xfrm>
        </p:grpSpPr>
        <p:sp>
          <p:nvSpPr>
            <p:cNvPr id="917" name="Google Shape;917;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 name="Google Shape;920;p5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 name="Google Shape;924;p54"/>
          <p:cNvGrpSpPr/>
          <p:nvPr/>
        </p:nvGrpSpPr>
        <p:grpSpPr>
          <a:xfrm>
            <a:off x="7103403" y="2550562"/>
            <a:ext cx="166473" cy="141497"/>
            <a:chOff x="4660325" y="1866850"/>
            <a:chExt cx="68350" cy="58100"/>
          </a:xfrm>
        </p:grpSpPr>
        <p:sp>
          <p:nvSpPr>
            <p:cNvPr id="925" name="Google Shape;925;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54"/>
          <p:cNvGrpSpPr/>
          <p:nvPr/>
        </p:nvGrpSpPr>
        <p:grpSpPr>
          <a:xfrm>
            <a:off x="7412747" y="2576286"/>
            <a:ext cx="162515" cy="90049"/>
            <a:chOff x="4791775" y="1877500"/>
            <a:chExt cx="66725" cy="36975"/>
          </a:xfrm>
        </p:grpSpPr>
        <p:sp>
          <p:nvSpPr>
            <p:cNvPr id="928" name="Google Shape;928;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54"/>
          <p:cNvGrpSpPr/>
          <p:nvPr/>
        </p:nvGrpSpPr>
        <p:grpSpPr>
          <a:xfrm>
            <a:off x="7734460" y="2576286"/>
            <a:ext cx="144979" cy="90049"/>
            <a:chOff x="4923925" y="1877500"/>
            <a:chExt cx="59525" cy="36975"/>
          </a:xfrm>
        </p:grpSpPr>
        <p:sp>
          <p:nvSpPr>
            <p:cNvPr id="931" name="Google Shape;931;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54"/>
          <p:cNvGrpSpPr/>
          <p:nvPr/>
        </p:nvGrpSpPr>
        <p:grpSpPr>
          <a:xfrm>
            <a:off x="8028952" y="2558477"/>
            <a:ext cx="141447" cy="125667"/>
            <a:chOff x="5058450" y="1870100"/>
            <a:chExt cx="58075" cy="51600"/>
          </a:xfrm>
        </p:grpSpPr>
        <p:sp>
          <p:nvSpPr>
            <p:cNvPr id="934" name="Google Shape;934;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54"/>
          <p:cNvGrpSpPr/>
          <p:nvPr/>
        </p:nvGrpSpPr>
        <p:grpSpPr>
          <a:xfrm>
            <a:off x="7443466" y="2980885"/>
            <a:ext cx="101077" cy="107645"/>
            <a:chOff x="4811425" y="2065025"/>
            <a:chExt cx="41500" cy="44200"/>
          </a:xfrm>
        </p:grpSpPr>
        <p:sp>
          <p:nvSpPr>
            <p:cNvPr id="937" name="Google Shape;937;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 name="Google Shape;939;p54"/>
          <p:cNvGrpSpPr/>
          <p:nvPr/>
        </p:nvGrpSpPr>
        <p:grpSpPr>
          <a:xfrm>
            <a:off x="7735904" y="2981098"/>
            <a:ext cx="120867" cy="107218"/>
            <a:chOff x="4929875" y="2065025"/>
            <a:chExt cx="49625" cy="44025"/>
          </a:xfrm>
        </p:grpSpPr>
        <p:sp>
          <p:nvSpPr>
            <p:cNvPr id="940" name="Google Shape;940;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54"/>
          <p:cNvGrpSpPr/>
          <p:nvPr/>
        </p:nvGrpSpPr>
        <p:grpSpPr>
          <a:xfrm>
            <a:off x="8064572" y="2984112"/>
            <a:ext cx="70206" cy="101191"/>
            <a:chOff x="5083925" y="2066350"/>
            <a:chExt cx="28825" cy="41550"/>
          </a:xfrm>
        </p:grpSpPr>
        <p:sp>
          <p:nvSpPr>
            <p:cNvPr id="943" name="Google Shape;943;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54"/>
          <p:cNvGrpSpPr/>
          <p:nvPr/>
        </p:nvGrpSpPr>
        <p:grpSpPr>
          <a:xfrm>
            <a:off x="7096126" y="2999759"/>
            <a:ext cx="181026" cy="69896"/>
            <a:chOff x="4659775" y="2072775"/>
            <a:chExt cx="74325" cy="28700"/>
          </a:xfrm>
        </p:grpSpPr>
        <p:sp>
          <p:nvSpPr>
            <p:cNvPr id="946" name="Google Shape;946;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54"/>
          <p:cNvGrpSpPr/>
          <p:nvPr/>
        </p:nvGrpSpPr>
        <p:grpSpPr>
          <a:xfrm>
            <a:off x="8015982" y="2790324"/>
            <a:ext cx="167387" cy="89197"/>
            <a:chOff x="4662475" y="1976500"/>
            <a:chExt cx="68725" cy="36625"/>
          </a:xfrm>
        </p:grpSpPr>
        <p:sp>
          <p:nvSpPr>
            <p:cNvPr id="950" name="Google Shape;950;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54"/>
          <p:cNvGrpSpPr/>
          <p:nvPr/>
        </p:nvGrpSpPr>
        <p:grpSpPr>
          <a:xfrm>
            <a:off x="7712887" y="2793764"/>
            <a:ext cx="166899" cy="82317"/>
            <a:chOff x="4920150" y="1977875"/>
            <a:chExt cx="68525" cy="33800"/>
          </a:xfrm>
        </p:grpSpPr>
        <p:sp>
          <p:nvSpPr>
            <p:cNvPr id="954" name="Google Shape;954;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54"/>
          <p:cNvGrpSpPr/>
          <p:nvPr/>
        </p:nvGrpSpPr>
        <p:grpSpPr>
          <a:xfrm>
            <a:off x="7124044" y="3197682"/>
            <a:ext cx="125190" cy="127859"/>
            <a:chOff x="4676550" y="2160575"/>
            <a:chExt cx="51400" cy="52500"/>
          </a:xfrm>
        </p:grpSpPr>
        <p:sp>
          <p:nvSpPr>
            <p:cNvPr id="958" name="Google Shape;958;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 name="Google Shape;961;p54"/>
          <p:cNvGrpSpPr/>
          <p:nvPr/>
        </p:nvGrpSpPr>
        <p:grpSpPr>
          <a:xfrm>
            <a:off x="7421302" y="3204714"/>
            <a:ext cx="145405" cy="113794"/>
            <a:chOff x="4768325" y="2163475"/>
            <a:chExt cx="59700" cy="46725"/>
          </a:xfrm>
        </p:grpSpPr>
        <p:sp>
          <p:nvSpPr>
            <p:cNvPr id="962" name="Google Shape;962;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 name="Google Shape;964;p5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 name="Google Shape;970;p54"/>
          <p:cNvGrpSpPr/>
          <p:nvPr/>
        </p:nvGrpSpPr>
        <p:grpSpPr>
          <a:xfrm>
            <a:off x="7437621" y="3459808"/>
            <a:ext cx="112768" cy="106853"/>
            <a:chOff x="4768575" y="2253950"/>
            <a:chExt cx="46300" cy="43875"/>
          </a:xfrm>
        </p:grpSpPr>
        <p:sp>
          <p:nvSpPr>
            <p:cNvPr id="971" name="Google Shape;971;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54"/>
          <p:cNvGrpSpPr/>
          <p:nvPr/>
        </p:nvGrpSpPr>
        <p:grpSpPr>
          <a:xfrm>
            <a:off x="7737243" y="3948834"/>
            <a:ext cx="118187" cy="146246"/>
            <a:chOff x="4960900" y="2433225"/>
            <a:chExt cx="48525" cy="60050"/>
          </a:xfrm>
        </p:grpSpPr>
        <p:sp>
          <p:nvSpPr>
            <p:cNvPr id="974" name="Google Shape;974;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54"/>
          <p:cNvGrpSpPr/>
          <p:nvPr/>
        </p:nvGrpSpPr>
        <p:grpSpPr>
          <a:xfrm>
            <a:off x="7425808" y="4212895"/>
            <a:ext cx="136394" cy="143810"/>
            <a:chOff x="4854075" y="2527625"/>
            <a:chExt cx="56000" cy="59050"/>
          </a:xfrm>
        </p:grpSpPr>
        <p:sp>
          <p:nvSpPr>
            <p:cNvPr id="977" name="Google Shape;977;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 name="Google Shape;979;p5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 name="Google Shape;982;p54"/>
          <p:cNvGrpSpPr/>
          <p:nvPr/>
        </p:nvGrpSpPr>
        <p:grpSpPr>
          <a:xfrm>
            <a:off x="8050020" y="3676639"/>
            <a:ext cx="99312" cy="160797"/>
            <a:chOff x="5059700" y="2334775"/>
            <a:chExt cx="40775" cy="66025"/>
          </a:xfrm>
        </p:grpSpPr>
        <p:sp>
          <p:nvSpPr>
            <p:cNvPr id="983" name="Google Shape;983;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54"/>
          <p:cNvGrpSpPr/>
          <p:nvPr/>
        </p:nvGrpSpPr>
        <p:grpSpPr>
          <a:xfrm>
            <a:off x="8007184" y="3941771"/>
            <a:ext cx="184984" cy="160371"/>
            <a:chOff x="5037700" y="2430325"/>
            <a:chExt cx="75950" cy="65850"/>
          </a:xfrm>
        </p:grpSpPr>
        <p:sp>
          <p:nvSpPr>
            <p:cNvPr id="993" name="Google Shape;993;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54"/>
          <p:cNvGrpSpPr/>
          <p:nvPr/>
        </p:nvGrpSpPr>
        <p:grpSpPr>
          <a:xfrm>
            <a:off x="7426689" y="3708223"/>
            <a:ext cx="173014" cy="97629"/>
            <a:chOff x="4756975" y="2341800"/>
            <a:chExt cx="91975" cy="51925"/>
          </a:xfrm>
        </p:grpSpPr>
        <p:sp>
          <p:nvSpPr>
            <p:cNvPr id="996" name="Google Shape;996;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54"/>
          <p:cNvGrpSpPr/>
          <p:nvPr/>
        </p:nvGrpSpPr>
        <p:grpSpPr>
          <a:xfrm>
            <a:off x="7693626" y="4196920"/>
            <a:ext cx="212497" cy="175761"/>
            <a:chOff x="4943575" y="2516350"/>
            <a:chExt cx="98675" cy="81700"/>
          </a:xfrm>
        </p:grpSpPr>
        <p:sp>
          <p:nvSpPr>
            <p:cNvPr id="1017" name="Google Shape;1017;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 name="Google Shape;1095;p5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3" name="Shape 1103"/>
        <p:cNvGrpSpPr/>
        <p:nvPr/>
      </p:nvGrpSpPr>
      <p:grpSpPr>
        <a:xfrm>
          <a:off x="0" y="0"/>
          <a:ext cx="0" cy="0"/>
          <a:chOff x="0" y="0"/>
          <a:chExt cx="0" cy="0"/>
        </a:xfrm>
      </p:grpSpPr>
      <p:grpSp>
        <p:nvGrpSpPr>
          <p:cNvPr id="1104" name="Google Shape;1104;p55"/>
          <p:cNvGrpSpPr/>
          <p:nvPr/>
        </p:nvGrpSpPr>
        <p:grpSpPr>
          <a:xfrm>
            <a:off x="6681268" y="3584496"/>
            <a:ext cx="560636" cy="516497"/>
            <a:chOff x="6652051" y="3714143"/>
            <a:chExt cx="560636" cy="516497"/>
          </a:xfrm>
        </p:grpSpPr>
        <p:grpSp>
          <p:nvGrpSpPr>
            <p:cNvPr id="1105" name="Google Shape;1105;p55"/>
            <p:cNvGrpSpPr/>
            <p:nvPr/>
          </p:nvGrpSpPr>
          <p:grpSpPr>
            <a:xfrm>
              <a:off x="6669657" y="3716715"/>
              <a:ext cx="466768" cy="464314"/>
              <a:chOff x="3139766" y="765669"/>
              <a:chExt cx="886380" cy="881888"/>
            </a:xfrm>
          </p:grpSpPr>
          <p:grpSp>
            <p:nvGrpSpPr>
              <p:cNvPr id="1106" name="Google Shape;1106;p55"/>
              <p:cNvGrpSpPr/>
              <p:nvPr/>
            </p:nvGrpSpPr>
            <p:grpSpPr>
              <a:xfrm>
                <a:off x="3139766" y="765669"/>
                <a:ext cx="886380" cy="881888"/>
                <a:chOff x="3139766" y="765669"/>
                <a:chExt cx="886380" cy="881888"/>
              </a:xfrm>
            </p:grpSpPr>
            <p:sp>
              <p:nvSpPr>
                <p:cNvPr id="1107" name="Google Shape;1107;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 name="Google Shape;1116;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 name="Google Shape;1120;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55"/>
          <p:cNvGrpSpPr/>
          <p:nvPr/>
        </p:nvGrpSpPr>
        <p:grpSpPr>
          <a:xfrm>
            <a:off x="7679978" y="3065079"/>
            <a:ext cx="104231" cy="320340"/>
            <a:chOff x="7564426" y="3224343"/>
            <a:chExt cx="119985" cy="368801"/>
          </a:xfrm>
        </p:grpSpPr>
        <p:sp>
          <p:nvSpPr>
            <p:cNvPr id="1122" name="Google Shape;1122;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55"/>
          <p:cNvGrpSpPr/>
          <p:nvPr/>
        </p:nvGrpSpPr>
        <p:grpSpPr>
          <a:xfrm>
            <a:off x="7379466" y="3059180"/>
            <a:ext cx="189489" cy="332132"/>
            <a:chOff x="8370831" y="3202002"/>
            <a:chExt cx="218129" cy="382376"/>
          </a:xfrm>
        </p:grpSpPr>
        <p:sp>
          <p:nvSpPr>
            <p:cNvPr id="1125" name="Google Shape;1125;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55"/>
          <p:cNvGrpSpPr/>
          <p:nvPr/>
        </p:nvGrpSpPr>
        <p:grpSpPr>
          <a:xfrm>
            <a:off x="8102855" y="3470312"/>
            <a:ext cx="309429" cy="267000"/>
            <a:chOff x="6742064" y="3750480"/>
            <a:chExt cx="399315" cy="344560"/>
          </a:xfrm>
        </p:grpSpPr>
        <p:sp>
          <p:nvSpPr>
            <p:cNvPr id="1128" name="Google Shape;1128;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 name="Google Shape;1130;p55"/>
          <p:cNvGrpSpPr/>
          <p:nvPr/>
        </p:nvGrpSpPr>
        <p:grpSpPr>
          <a:xfrm>
            <a:off x="7641874" y="3821360"/>
            <a:ext cx="180437" cy="281608"/>
            <a:chOff x="7248525" y="3739696"/>
            <a:chExt cx="230531" cy="359790"/>
          </a:xfrm>
        </p:grpSpPr>
        <p:sp>
          <p:nvSpPr>
            <p:cNvPr id="1131" name="Google Shape;1131;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55"/>
          <p:cNvGrpSpPr/>
          <p:nvPr/>
        </p:nvGrpSpPr>
        <p:grpSpPr>
          <a:xfrm>
            <a:off x="7887794" y="3464584"/>
            <a:ext cx="162896" cy="278710"/>
            <a:chOff x="7601242" y="3729267"/>
            <a:chExt cx="222566" cy="380803"/>
          </a:xfrm>
        </p:grpSpPr>
        <p:sp>
          <p:nvSpPr>
            <p:cNvPr id="1134" name="Google Shape;1134;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 name="Google Shape;1136;p5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 name="Google Shape;1137;p55"/>
          <p:cNvGrpSpPr/>
          <p:nvPr/>
        </p:nvGrpSpPr>
        <p:grpSpPr>
          <a:xfrm>
            <a:off x="7377439" y="3465724"/>
            <a:ext cx="193543" cy="275990"/>
            <a:chOff x="8304647" y="3738687"/>
            <a:chExt cx="225076" cy="320956"/>
          </a:xfrm>
        </p:grpSpPr>
        <p:sp>
          <p:nvSpPr>
            <p:cNvPr id="1138" name="Google Shape;1138;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55"/>
          <p:cNvGrpSpPr/>
          <p:nvPr/>
        </p:nvGrpSpPr>
        <p:grpSpPr>
          <a:xfrm>
            <a:off x="7649932" y="3465724"/>
            <a:ext cx="178492" cy="275990"/>
            <a:chOff x="8615101" y="3738687"/>
            <a:chExt cx="207573" cy="320956"/>
          </a:xfrm>
        </p:grpSpPr>
        <p:sp>
          <p:nvSpPr>
            <p:cNvPr id="1142" name="Google Shape;1142;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 name="Google Shape;1145;p5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 name="Google Shape;1146;p55"/>
          <p:cNvGrpSpPr/>
          <p:nvPr/>
        </p:nvGrpSpPr>
        <p:grpSpPr>
          <a:xfrm>
            <a:off x="7875463" y="3868385"/>
            <a:ext cx="187557" cy="187557"/>
            <a:chOff x="8565775" y="671075"/>
            <a:chExt cx="441000" cy="441000"/>
          </a:xfrm>
        </p:grpSpPr>
        <p:sp>
          <p:nvSpPr>
            <p:cNvPr id="1147" name="Google Shape;1147;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 name="Google Shape;1149;p5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 name="Google Shape;1151;p55"/>
          <p:cNvGrpSpPr/>
          <p:nvPr/>
        </p:nvGrpSpPr>
        <p:grpSpPr>
          <a:xfrm>
            <a:off x="6029935" y="2940910"/>
            <a:ext cx="587865" cy="517731"/>
            <a:chOff x="6000718" y="3070557"/>
            <a:chExt cx="587865" cy="517731"/>
          </a:xfrm>
        </p:grpSpPr>
        <p:sp>
          <p:nvSpPr>
            <p:cNvPr id="1152" name="Google Shape;1152;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 name="Google Shape;1162;p55"/>
          <p:cNvGrpSpPr/>
          <p:nvPr/>
        </p:nvGrpSpPr>
        <p:grpSpPr>
          <a:xfrm>
            <a:off x="6044740" y="3584570"/>
            <a:ext cx="557665" cy="516387"/>
            <a:chOff x="6015523" y="3714217"/>
            <a:chExt cx="557665" cy="516387"/>
          </a:xfrm>
        </p:grpSpPr>
        <p:grpSp>
          <p:nvGrpSpPr>
            <p:cNvPr id="1163" name="Google Shape;1163;p55"/>
            <p:cNvGrpSpPr/>
            <p:nvPr/>
          </p:nvGrpSpPr>
          <p:grpSpPr>
            <a:xfrm>
              <a:off x="6036094" y="3716980"/>
              <a:ext cx="529822" cy="510480"/>
              <a:chOff x="3148311" y="-545634"/>
              <a:chExt cx="1006118" cy="969572"/>
            </a:xfrm>
          </p:grpSpPr>
          <p:sp>
            <p:nvSpPr>
              <p:cNvPr id="1164" name="Google Shape;1164;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 name="Google Shape;1174;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55"/>
          <p:cNvGrpSpPr/>
          <p:nvPr/>
        </p:nvGrpSpPr>
        <p:grpSpPr>
          <a:xfrm>
            <a:off x="6673522" y="2943981"/>
            <a:ext cx="576302" cy="511871"/>
            <a:chOff x="6644304" y="3073628"/>
            <a:chExt cx="576302" cy="511871"/>
          </a:xfrm>
        </p:grpSpPr>
        <p:grpSp>
          <p:nvGrpSpPr>
            <p:cNvPr id="1176" name="Google Shape;1176;p55"/>
            <p:cNvGrpSpPr/>
            <p:nvPr/>
          </p:nvGrpSpPr>
          <p:grpSpPr>
            <a:xfrm>
              <a:off x="6712169" y="3073651"/>
              <a:ext cx="481611" cy="506713"/>
              <a:chOff x="1833536" y="-546641"/>
              <a:chExt cx="914567" cy="962419"/>
            </a:xfrm>
          </p:grpSpPr>
          <p:grpSp>
            <p:nvGrpSpPr>
              <p:cNvPr id="1177" name="Google Shape;1177;p55"/>
              <p:cNvGrpSpPr/>
              <p:nvPr/>
            </p:nvGrpSpPr>
            <p:grpSpPr>
              <a:xfrm>
                <a:off x="1833536" y="-524249"/>
                <a:ext cx="914567" cy="940027"/>
                <a:chOff x="1833536" y="-524249"/>
                <a:chExt cx="914567" cy="940027"/>
              </a:xfrm>
            </p:grpSpPr>
            <p:sp>
              <p:nvSpPr>
                <p:cNvPr id="1178" name="Google Shape;1178;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 name="Google Shape;1183;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 name="Google Shape;1187;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55"/>
          <p:cNvGrpSpPr/>
          <p:nvPr/>
        </p:nvGrpSpPr>
        <p:grpSpPr>
          <a:xfrm>
            <a:off x="752796" y="2869970"/>
            <a:ext cx="2622876" cy="1333540"/>
            <a:chOff x="238125" y="1038125"/>
            <a:chExt cx="7146800" cy="3633625"/>
          </a:xfrm>
        </p:grpSpPr>
        <p:sp>
          <p:nvSpPr>
            <p:cNvPr id="1189" name="Google Shape;1189;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1" name="Google Shape;2761;p55"/>
          <p:cNvGrpSpPr/>
          <p:nvPr/>
        </p:nvGrpSpPr>
        <p:grpSpPr>
          <a:xfrm>
            <a:off x="5938558" y="1033351"/>
            <a:ext cx="2435960" cy="1297725"/>
            <a:chOff x="233350" y="949250"/>
            <a:chExt cx="7137300" cy="3802300"/>
          </a:xfrm>
        </p:grpSpPr>
        <p:sp>
          <p:nvSpPr>
            <p:cNvPr id="2762" name="Google Shape;2762;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3" name="Google Shape;2813;p55"/>
          <p:cNvGrpSpPr/>
          <p:nvPr/>
        </p:nvGrpSpPr>
        <p:grpSpPr>
          <a:xfrm>
            <a:off x="731715" y="995041"/>
            <a:ext cx="2665073" cy="1317140"/>
            <a:chOff x="793334" y="1192826"/>
            <a:chExt cx="2665073" cy="1317140"/>
          </a:xfrm>
        </p:grpSpPr>
        <p:sp>
          <p:nvSpPr>
            <p:cNvPr id="2814" name="Google Shape;2814;p55"/>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5"/>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5"/>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5"/>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5"/>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5"/>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5"/>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5"/>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5"/>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5"/>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5"/>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5"/>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5"/>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5"/>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5"/>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5"/>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5"/>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5"/>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5"/>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5"/>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5"/>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5"/>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5"/>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5"/>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5"/>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5"/>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5"/>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5"/>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5"/>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5"/>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5"/>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5"/>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5"/>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55"/>
          <p:cNvGrpSpPr/>
          <p:nvPr/>
        </p:nvGrpSpPr>
        <p:grpSpPr>
          <a:xfrm>
            <a:off x="3450485" y="919691"/>
            <a:ext cx="2310381" cy="1488888"/>
            <a:chOff x="229225" y="549050"/>
            <a:chExt cx="7161750" cy="4615275"/>
          </a:xfrm>
        </p:grpSpPr>
        <p:sp>
          <p:nvSpPr>
            <p:cNvPr id="6782" name="Google Shape;6782;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9" name="Google Shape;6899;p55"/>
          <p:cNvGrpSpPr/>
          <p:nvPr/>
        </p:nvGrpSpPr>
        <p:grpSpPr>
          <a:xfrm>
            <a:off x="3548403" y="2849588"/>
            <a:ext cx="2310282" cy="1374222"/>
            <a:chOff x="238125" y="732525"/>
            <a:chExt cx="7130500" cy="4241425"/>
          </a:xfrm>
        </p:grpSpPr>
        <p:sp>
          <p:nvSpPr>
            <p:cNvPr id="6900" name="Google Shape;6900;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7" name="Shape 7017"/>
        <p:cNvGrpSpPr/>
        <p:nvPr/>
      </p:nvGrpSpPr>
      <p:grpSpPr>
        <a:xfrm>
          <a:off x="0" y="0"/>
          <a:ext cx="0" cy="0"/>
          <a:chOff x="0" y="0"/>
          <a:chExt cx="0" cy="0"/>
        </a:xfrm>
      </p:grpSpPr>
      <p:grpSp>
        <p:nvGrpSpPr>
          <p:cNvPr id="7018" name="Google Shape;7018;p56"/>
          <p:cNvGrpSpPr/>
          <p:nvPr/>
        </p:nvGrpSpPr>
        <p:grpSpPr>
          <a:xfrm>
            <a:off x="2100560" y="3398663"/>
            <a:ext cx="1102891" cy="760337"/>
            <a:chOff x="4967783" y="2151471"/>
            <a:chExt cx="3920692" cy="2702940"/>
          </a:xfrm>
        </p:grpSpPr>
        <p:grpSp>
          <p:nvGrpSpPr>
            <p:cNvPr id="7019" name="Google Shape;7019;p56"/>
            <p:cNvGrpSpPr/>
            <p:nvPr/>
          </p:nvGrpSpPr>
          <p:grpSpPr>
            <a:xfrm>
              <a:off x="5045709" y="2252109"/>
              <a:ext cx="3761071" cy="2501708"/>
              <a:chOff x="2691784" y="1805334"/>
              <a:chExt cx="3761071" cy="2501708"/>
            </a:xfrm>
          </p:grpSpPr>
          <p:sp>
            <p:nvSpPr>
              <p:cNvPr id="7020" name="Google Shape;7020;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56"/>
            <p:cNvGrpSpPr/>
            <p:nvPr/>
          </p:nvGrpSpPr>
          <p:grpSpPr>
            <a:xfrm>
              <a:off x="4967783" y="2151471"/>
              <a:ext cx="3920692" cy="2702940"/>
              <a:chOff x="2613858" y="1704696"/>
              <a:chExt cx="3920692" cy="2702940"/>
            </a:xfrm>
          </p:grpSpPr>
          <p:sp>
            <p:nvSpPr>
              <p:cNvPr id="7028" name="Google Shape;7028;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3" name="Google Shape;7033;p56"/>
          <p:cNvGrpSpPr/>
          <p:nvPr/>
        </p:nvGrpSpPr>
        <p:grpSpPr>
          <a:xfrm>
            <a:off x="3504468" y="1286940"/>
            <a:ext cx="1561911" cy="708580"/>
            <a:chOff x="3530532" y="1496185"/>
            <a:chExt cx="1561911" cy="708580"/>
          </a:xfrm>
        </p:grpSpPr>
        <p:grpSp>
          <p:nvGrpSpPr>
            <p:cNvPr id="7034" name="Google Shape;7034;p56"/>
            <p:cNvGrpSpPr/>
            <p:nvPr/>
          </p:nvGrpSpPr>
          <p:grpSpPr>
            <a:xfrm>
              <a:off x="3720318" y="1857562"/>
              <a:ext cx="1372125" cy="54"/>
              <a:chOff x="3720318" y="1857562"/>
              <a:chExt cx="1372125" cy="54"/>
            </a:xfrm>
          </p:grpSpPr>
          <p:cxnSp>
            <p:nvCxnSpPr>
              <p:cNvPr id="7035" name="Google Shape;7035;p56"/>
              <p:cNvCxnSpPr>
                <a:endCxn id="703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37" name="Google Shape;7037;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38" name="Google Shape;7038;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39" name="Google Shape;7039;p56"/>
              <p:cNvCxnSpPr>
                <a:stCxn id="703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040" name="Google Shape;7040;p56"/>
            <p:cNvGrpSpPr/>
            <p:nvPr/>
          </p:nvGrpSpPr>
          <p:grpSpPr>
            <a:xfrm>
              <a:off x="3567462" y="1496185"/>
              <a:ext cx="286500" cy="272914"/>
              <a:chOff x="3567462" y="1496185"/>
              <a:chExt cx="286500" cy="272914"/>
            </a:xfrm>
          </p:grpSpPr>
          <p:cxnSp>
            <p:nvCxnSpPr>
              <p:cNvPr id="7041" name="Google Shape;7041;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42" name="Google Shape;7042;p5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3" name="Google Shape;7043;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5" name="Google Shape;7045;p56"/>
            <p:cNvGrpSpPr/>
            <p:nvPr/>
          </p:nvGrpSpPr>
          <p:grpSpPr>
            <a:xfrm>
              <a:off x="3929014" y="1960574"/>
              <a:ext cx="286500" cy="242342"/>
              <a:chOff x="3929014" y="1960574"/>
              <a:chExt cx="286500" cy="242342"/>
            </a:xfrm>
          </p:grpSpPr>
          <p:cxnSp>
            <p:nvCxnSpPr>
              <p:cNvPr id="7046" name="Google Shape;7046;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047" name="Google Shape;7047;p5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56"/>
            <p:cNvGrpSpPr/>
            <p:nvPr/>
          </p:nvGrpSpPr>
          <p:grpSpPr>
            <a:xfrm>
              <a:off x="4290828" y="1496185"/>
              <a:ext cx="286500" cy="272914"/>
              <a:chOff x="4290828" y="1496185"/>
              <a:chExt cx="286500" cy="272914"/>
            </a:xfrm>
          </p:grpSpPr>
          <p:cxnSp>
            <p:nvCxnSpPr>
              <p:cNvPr id="7049" name="Google Shape;7049;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50" name="Google Shape;7050;p5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1" name="Google Shape;7051;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2" name="Google Shape;7052;p56"/>
            <p:cNvGrpSpPr/>
            <p:nvPr/>
          </p:nvGrpSpPr>
          <p:grpSpPr>
            <a:xfrm>
              <a:off x="4657726" y="1959674"/>
              <a:ext cx="286500" cy="245092"/>
              <a:chOff x="4657726" y="1959674"/>
              <a:chExt cx="286500" cy="245092"/>
            </a:xfrm>
          </p:grpSpPr>
          <p:cxnSp>
            <p:nvCxnSpPr>
              <p:cNvPr id="7053" name="Google Shape;7053;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054" name="Google Shape;7054;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5" name="Google Shape;7055;p56"/>
          <p:cNvGrpSpPr/>
          <p:nvPr/>
        </p:nvGrpSpPr>
        <p:grpSpPr>
          <a:xfrm>
            <a:off x="3486488" y="2149036"/>
            <a:ext cx="1597032" cy="378649"/>
            <a:chOff x="3512551" y="2358282"/>
            <a:chExt cx="1597032" cy="378649"/>
          </a:xfrm>
        </p:grpSpPr>
        <p:grpSp>
          <p:nvGrpSpPr>
            <p:cNvPr id="7056" name="Google Shape;7056;p56"/>
            <p:cNvGrpSpPr/>
            <p:nvPr/>
          </p:nvGrpSpPr>
          <p:grpSpPr>
            <a:xfrm>
              <a:off x="3738198" y="2553002"/>
              <a:ext cx="1145834" cy="117"/>
              <a:chOff x="3738198" y="2553002"/>
              <a:chExt cx="1145834" cy="117"/>
            </a:xfrm>
          </p:grpSpPr>
          <p:cxnSp>
            <p:nvCxnSpPr>
              <p:cNvPr id="7057" name="Google Shape;7057;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58" name="Google Shape;7058;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59" name="Google Shape;7059;p56"/>
              <p:cNvCxnSpPr>
                <a:stCxn id="7060" idx="6"/>
                <a:endCxn id="706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062" name="Google Shape;7062;p56"/>
            <p:cNvGrpSpPr/>
            <p:nvPr/>
          </p:nvGrpSpPr>
          <p:grpSpPr>
            <a:xfrm>
              <a:off x="3969644" y="2440153"/>
              <a:ext cx="225900" cy="296779"/>
              <a:chOff x="3969644" y="2440153"/>
              <a:chExt cx="225900" cy="296779"/>
            </a:xfrm>
          </p:grpSpPr>
          <p:cxnSp>
            <p:nvCxnSpPr>
              <p:cNvPr id="7063" name="Google Shape;7063;p5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061" name="Google Shape;7061;p5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56"/>
            <p:cNvGrpSpPr/>
            <p:nvPr/>
          </p:nvGrpSpPr>
          <p:grpSpPr>
            <a:xfrm>
              <a:off x="4426818" y="2358282"/>
              <a:ext cx="225600" cy="307471"/>
              <a:chOff x="4426818" y="2358282"/>
              <a:chExt cx="225600" cy="307471"/>
            </a:xfrm>
          </p:grpSpPr>
          <p:cxnSp>
            <p:nvCxnSpPr>
              <p:cNvPr id="7066" name="Google Shape;7066;p56"/>
              <p:cNvCxnSpPr>
                <a:stCxn id="706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068" name="Google Shape;7068;p5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56"/>
            <p:cNvGrpSpPr/>
            <p:nvPr/>
          </p:nvGrpSpPr>
          <p:grpSpPr>
            <a:xfrm>
              <a:off x="4883984" y="2440153"/>
              <a:ext cx="225600" cy="296479"/>
              <a:chOff x="4883984" y="2440153"/>
              <a:chExt cx="225600" cy="296479"/>
            </a:xfrm>
          </p:grpSpPr>
          <p:cxnSp>
            <p:nvCxnSpPr>
              <p:cNvPr id="7070" name="Google Shape;7070;p5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071" name="Google Shape;7071;p5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56"/>
            <p:cNvGrpSpPr/>
            <p:nvPr/>
          </p:nvGrpSpPr>
          <p:grpSpPr>
            <a:xfrm>
              <a:off x="3512551" y="2358356"/>
              <a:ext cx="225647" cy="307629"/>
              <a:chOff x="2182679" y="2005014"/>
              <a:chExt cx="792300" cy="1080158"/>
            </a:xfrm>
          </p:grpSpPr>
          <p:cxnSp>
            <p:nvCxnSpPr>
              <p:cNvPr id="7074" name="Google Shape;7074;p56"/>
              <p:cNvCxnSpPr>
                <a:stCxn id="707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060" name="Google Shape;7060;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6" name="Google Shape;7076;p56"/>
          <p:cNvGrpSpPr/>
          <p:nvPr/>
        </p:nvGrpSpPr>
        <p:grpSpPr>
          <a:xfrm>
            <a:off x="6846570" y="972834"/>
            <a:ext cx="1559809" cy="722610"/>
            <a:chOff x="634175" y="2986275"/>
            <a:chExt cx="3147949" cy="1458344"/>
          </a:xfrm>
        </p:grpSpPr>
        <p:cxnSp>
          <p:nvCxnSpPr>
            <p:cNvPr id="7077" name="Google Shape;7077;p56"/>
            <p:cNvCxnSpPr>
              <a:stCxn id="7078" idx="4"/>
              <a:endCxn id="707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080" name="Google Shape;7080;p56"/>
            <p:cNvCxnSpPr>
              <a:stCxn id="7079" idx="0"/>
              <a:endCxn id="708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82" name="Google Shape;7082;p56"/>
            <p:cNvCxnSpPr>
              <a:stCxn id="7081" idx="4"/>
              <a:endCxn id="708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84" name="Google Shape;7084;p56"/>
            <p:cNvCxnSpPr>
              <a:stCxn id="7083" idx="0"/>
              <a:endCxn id="708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085" name="Google Shape;7085;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81" name="Google Shape;7081;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78" name="Google Shape;7078;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83" name="Google Shape;7083;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79" name="Google Shape;7079;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086" name="Google Shape;7086;p56"/>
          <p:cNvGrpSpPr/>
          <p:nvPr/>
        </p:nvGrpSpPr>
        <p:grpSpPr>
          <a:xfrm>
            <a:off x="3500360" y="2682741"/>
            <a:ext cx="1570719" cy="294123"/>
            <a:chOff x="998425" y="1182125"/>
            <a:chExt cx="1065400" cy="199500"/>
          </a:xfrm>
        </p:grpSpPr>
        <p:sp>
          <p:nvSpPr>
            <p:cNvPr id="7087" name="Google Shape;7087;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56"/>
          <p:cNvGrpSpPr/>
          <p:nvPr/>
        </p:nvGrpSpPr>
        <p:grpSpPr>
          <a:xfrm>
            <a:off x="6843616" y="1800228"/>
            <a:ext cx="1565716" cy="366729"/>
            <a:chOff x="1247650" y="2075423"/>
            <a:chExt cx="6648477" cy="1557238"/>
          </a:xfrm>
        </p:grpSpPr>
        <p:sp>
          <p:nvSpPr>
            <p:cNvPr id="7093" name="Google Shape;7093;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56"/>
          <p:cNvGrpSpPr/>
          <p:nvPr/>
        </p:nvGrpSpPr>
        <p:grpSpPr>
          <a:xfrm>
            <a:off x="6827928" y="2949043"/>
            <a:ext cx="1597061" cy="663440"/>
            <a:chOff x="6796238" y="3158297"/>
            <a:chExt cx="1630319" cy="677257"/>
          </a:xfrm>
        </p:grpSpPr>
        <p:cxnSp>
          <p:nvCxnSpPr>
            <p:cNvPr id="7100" name="Google Shape;7100;p5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101" name="Google Shape;7101;p5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102" name="Google Shape;7102;p5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103" name="Google Shape;7103;p5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104" name="Google Shape;7104;p56"/>
            <p:cNvGrpSpPr/>
            <p:nvPr/>
          </p:nvGrpSpPr>
          <p:grpSpPr>
            <a:xfrm>
              <a:off x="6796238" y="3311904"/>
              <a:ext cx="1630319" cy="377697"/>
              <a:chOff x="6796238" y="3311904"/>
              <a:chExt cx="1630319" cy="377697"/>
            </a:xfrm>
          </p:grpSpPr>
          <p:sp>
            <p:nvSpPr>
              <p:cNvPr id="7105" name="Google Shape;7105;p5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8" name="Google Shape;7108;p56"/>
          <p:cNvGrpSpPr/>
          <p:nvPr/>
        </p:nvGrpSpPr>
        <p:grpSpPr>
          <a:xfrm>
            <a:off x="5349066" y="970435"/>
            <a:ext cx="1368606" cy="1593805"/>
            <a:chOff x="1839112" y="2209163"/>
            <a:chExt cx="1918159" cy="2233784"/>
          </a:xfrm>
        </p:grpSpPr>
        <p:sp>
          <p:nvSpPr>
            <p:cNvPr id="7109" name="Google Shape;7109;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12" name="Google Shape;7112;p56"/>
            <p:cNvCxnSpPr>
              <a:stCxn id="7109" idx="6"/>
              <a:endCxn id="711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113" name="Google Shape;7113;p56"/>
            <p:cNvCxnSpPr>
              <a:stCxn id="7110" idx="4"/>
              <a:endCxn id="711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115" name="Google Shape;7115;p56"/>
            <p:cNvCxnSpPr>
              <a:stCxn id="7114" idx="6"/>
              <a:endCxn id="711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116" name="Google Shape;7116;p56"/>
            <p:cNvCxnSpPr>
              <a:stCxn id="7111" idx="4"/>
              <a:endCxn id="711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114" name="Google Shape;7114;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19" name="Google Shape;7119;p56"/>
            <p:cNvCxnSpPr>
              <a:endCxn id="711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120" name="Google Shape;7120;p56"/>
          <p:cNvGrpSpPr/>
          <p:nvPr/>
        </p:nvGrpSpPr>
        <p:grpSpPr>
          <a:xfrm>
            <a:off x="3481439" y="976671"/>
            <a:ext cx="1637968" cy="154942"/>
            <a:chOff x="238125" y="2506075"/>
            <a:chExt cx="7115411" cy="673075"/>
          </a:xfrm>
        </p:grpSpPr>
        <p:sp>
          <p:nvSpPr>
            <p:cNvPr id="7121" name="Google Shape;7121;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56"/>
          <p:cNvGrpSpPr/>
          <p:nvPr/>
        </p:nvGrpSpPr>
        <p:grpSpPr>
          <a:xfrm>
            <a:off x="720124" y="1298269"/>
            <a:ext cx="2476762" cy="91743"/>
            <a:chOff x="1464850" y="436376"/>
            <a:chExt cx="6001362" cy="222300"/>
          </a:xfrm>
        </p:grpSpPr>
        <p:sp>
          <p:nvSpPr>
            <p:cNvPr id="7127" name="Google Shape;7127;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32" name="Google Shape;7132;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33" name="Google Shape;7133;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34" name="Google Shape;7134;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35" name="Google Shape;7135;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136" name="Google Shape;7136;p56"/>
          <p:cNvGrpSpPr/>
          <p:nvPr/>
        </p:nvGrpSpPr>
        <p:grpSpPr>
          <a:xfrm>
            <a:off x="706391" y="2533734"/>
            <a:ext cx="1452710" cy="651923"/>
            <a:chOff x="803162" y="2667727"/>
            <a:chExt cx="1411906" cy="633611"/>
          </a:xfrm>
        </p:grpSpPr>
        <p:cxnSp>
          <p:nvCxnSpPr>
            <p:cNvPr id="7137" name="Google Shape;7137;p56"/>
            <p:cNvCxnSpPr>
              <a:stCxn id="7138" idx="2"/>
              <a:endCxn id="713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0" name="Google Shape;7140;p56"/>
            <p:cNvCxnSpPr>
              <a:stCxn id="7141" idx="0"/>
              <a:endCxn id="713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2" name="Google Shape;7142;p56"/>
            <p:cNvCxnSpPr>
              <a:stCxn id="7141" idx="2"/>
              <a:endCxn id="714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4" name="Google Shape;7144;p56"/>
            <p:cNvCxnSpPr>
              <a:stCxn id="7145" idx="0"/>
              <a:endCxn id="714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6" name="Google Shape;7146;p56"/>
            <p:cNvCxnSpPr>
              <a:stCxn id="7139" idx="2"/>
              <a:endCxn id="714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8" name="Google Shape;7148;p56"/>
            <p:cNvCxnSpPr>
              <a:stCxn id="7149" idx="0"/>
              <a:endCxn id="713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145" name="Google Shape;7145;p5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43" name="Google Shape;7143;p5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49" name="Google Shape;7149;p5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47" name="Google Shape;7147;p5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39" name="Google Shape;7139;p5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41" name="Google Shape;7141;p5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38" name="Google Shape;7138;p5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150" name="Google Shape;7150;p56"/>
          <p:cNvGrpSpPr/>
          <p:nvPr/>
        </p:nvGrpSpPr>
        <p:grpSpPr>
          <a:xfrm>
            <a:off x="706393" y="969273"/>
            <a:ext cx="2518541" cy="209309"/>
            <a:chOff x="803163" y="1111966"/>
            <a:chExt cx="2447800" cy="203430"/>
          </a:xfrm>
        </p:grpSpPr>
        <p:grpSp>
          <p:nvGrpSpPr>
            <p:cNvPr id="7151" name="Google Shape;7151;p56"/>
            <p:cNvGrpSpPr/>
            <p:nvPr/>
          </p:nvGrpSpPr>
          <p:grpSpPr>
            <a:xfrm>
              <a:off x="1958180" y="1111966"/>
              <a:ext cx="588019" cy="121396"/>
              <a:chOff x="4808316" y="2800065"/>
              <a:chExt cx="1999386" cy="412910"/>
            </a:xfrm>
          </p:grpSpPr>
          <p:sp>
            <p:nvSpPr>
              <p:cNvPr id="7152" name="Google Shape;7152;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3" name="Google Shape;7153;p56"/>
              <p:cNvGrpSpPr/>
              <p:nvPr/>
            </p:nvGrpSpPr>
            <p:grpSpPr>
              <a:xfrm>
                <a:off x="4808316" y="2800065"/>
                <a:ext cx="92400" cy="411825"/>
                <a:chOff x="845575" y="2563700"/>
                <a:chExt cx="92400" cy="411825"/>
              </a:xfrm>
            </p:grpSpPr>
            <p:cxnSp>
              <p:nvCxnSpPr>
                <p:cNvPr id="7154" name="Google Shape;7154;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55" name="Google Shape;7155;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156" name="Google Shape;7156;p5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157" name="Google Shape;7157;p5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8" name="Google Shape;7158;p56"/>
            <p:cNvGrpSpPr/>
            <p:nvPr/>
          </p:nvGrpSpPr>
          <p:grpSpPr>
            <a:xfrm>
              <a:off x="803163" y="1111974"/>
              <a:ext cx="591158" cy="121545"/>
              <a:chOff x="803163" y="1111974"/>
              <a:chExt cx="591158" cy="121545"/>
            </a:xfrm>
          </p:grpSpPr>
          <p:grpSp>
            <p:nvGrpSpPr>
              <p:cNvPr id="7159" name="Google Shape;7159;p56"/>
              <p:cNvGrpSpPr/>
              <p:nvPr/>
            </p:nvGrpSpPr>
            <p:grpSpPr>
              <a:xfrm>
                <a:off x="803163" y="1111974"/>
                <a:ext cx="27175" cy="121077"/>
                <a:chOff x="845575" y="2563700"/>
                <a:chExt cx="92400" cy="411825"/>
              </a:xfrm>
            </p:grpSpPr>
            <p:cxnSp>
              <p:nvCxnSpPr>
                <p:cNvPr id="7160" name="Google Shape;7160;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61" name="Google Shape;7161;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2" name="Google Shape;7162;p5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3" name="Google Shape;7163;p56"/>
            <p:cNvGrpSpPr/>
            <p:nvPr/>
          </p:nvGrpSpPr>
          <p:grpSpPr>
            <a:xfrm>
              <a:off x="1381910" y="1194219"/>
              <a:ext cx="588341" cy="121177"/>
              <a:chOff x="1381910" y="1194219"/>
              <a:chExt cx="588341" cy="121177"/>
            </a:xfrm>
          </p:grpSpPr>
          <p:grpSp>
            <p:nvGrpSpPr>
              <p:cNvPr id="7164" name="Google Shape;7164;p56"/>
              <p:cNvGrpSpPr/>
              <p:nvPr/>
            </p:nvGrpSpPr>
            <p:grpSpPr>
              <a:xfrm rot="10800000">
                <a:off x="1381910" y="1194319"/>
                <a:ext cx="27175" cy="121077"/>
                <a:chOff x="2070100" y="2563700"/>
                <a:chExt cx="92400" cy="411825"/>
              </a:xfrm>
            </p:grpSpPr>
            <p:cxnSp>
              <p:nvCxnSpPr>
                <p:cNvPr id="7165" name="Google Shape;7165;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66" name="Google Shape;7166;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7" name="Google Shape;7167;p5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56"/>
            <p:cNvGrpSpPr/>
            <p:nvPr/>
          </p:nvGrpSpPr>
          <p:grpSpPr>
            <a:xfrm>
              <a:off x="2532079" y="1194219"/>
              <a:ext cx="704927" cy="121177"/>
              <a:chOff x="2532079" y="1194219"/>
              <a:chExt cx="704927" cy="121177"/>
            </a:xfrm>
          </p:grpSpPr>
          <p:grpSp>
            <p:nvGrpSpPr>
              <p:cNvPr id="7169" name="Google Shape;7169;p56"/>
              <p:cNvGrpSpPr/>
              <p:nvPr/>
            </p:nvGrpSpPr>
            <p:grpSpPr>
              <a:xfrm rot="10800000">
                <a:off x="2532079" y="1194319"/>
                <a:ext cx="27175" cy="121077"/>
                <a:chOff x="2070100" y="2563700"/>
                <a:chExt cx="92400" cy="411825"/>
              </a:xfrm>
            </p:grpSpPr>
            <p:cxnSp>
              <p:nvCxnSpPr>
                <p:cNvPr id="7170" name="Google Shape;7170;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71" name="Google Shape;7171;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2" name="Google Shape;7172;p5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3" name="Google Shape;7173;p56"/>
          <p:cNvGrpSpPr/>
          <p:nvPr/>
        </p:nvGrpSpPr>
        <p:grpSpPr>
          <a:xfrm>
            <a:off x="3499403" y="3665904"/>
            <a:ext cx="1567778" cy="491677"/>
            <a:chOff x="5194708" y="3484366"/>
            <a:chExt cx="3148148" cy="987304"/>
          </a:xfrm>
        </p:grpSpPr>
        <p:grpSp>
          <p:nvGrpSpPr>
            <p:cNvPr id="7174" name="Google Shape;7174;p56"/>
            <p:cNvGrpSpPr/>
            <p:nvPr/>
          </p:nvGrpSpPr>
          <p:grpSpPr>
            <a:xfrm>
              <a:off x="7531521" y="3484366"/>
              <a:ext cx="811335" cy="987304"/>
              <a:chOff x="3379425" y="1617275"/>
              <a:chExt cx="1090650" cy="1327200"/>
            </a:xfrm>
          </p:grpSpPr>
          <p:sp>
            <p:nvSpPr>
              <p:cNvPr id="7175" name="Google Shape;7175;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56"/>
            <p:cNvGrpSpPr/>
            <p:nvPr/>
          </p:nvGrpSpPr>
          <p:grpSpPr>
            <a:xfrm>
              <a:off x="6752546" y="3484366"/>
              <a:ext cx="811428" cy="987304"/>
              <a:chOff x="2332275" y="1617275"/>
              <a:chExt cx="1090775" cy="1327200"/>
            </a:xfrm>
          </p:grpSpPr>
          <p:sp>
            <p:nvSpPr>
              <p:cNvPr id="7179" name="Google Shape;7179;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56"/>
            <p:cNvGrpSpPr/>
            <p:nvPr/>
          </p:nvGrpSpPr>
          <p:grpSpPr>
            <a:xfrm>
              <a:off x="5973664" y="3484366"/>
              <a:ext cx="811335" cy="987304"/>
              <a:chOff x="1285250" y="1617275"/>
              <a:chExt cx="1090650" cy="1327200"/>
            </a:xfrm>
          </p:grpSpPr>
          <p:sp>
            <p:nvSpPr>
              <p:cNvPr id="7183" name="Google Shape;7183;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56"/>
            <p:cNvGrpSpPr/>
            <p:nvPr/>
          </p:nvGrpSpPr>
          <p:grpSpPr>
            <a:xfrm>
              <a:off x="5194708" y="3484366"/>
              <a:ext cx="811409" cy="987304"/>
              <a:chOff x="238125" y="1617275"/>
              <a:chExt cx="1090750" cy="1327200"/>
            </a:xfrm>
          </p:grpSpPr>
          <p:sp>
            <p:nvSpPr>
              <p:cNvPr id="7187" name="Google Shape;7187;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0" name="Google Shape;7190;p56"/>
          <p:cNvGrpSpPr/>
          <p:nvPr/>
        </p:nvGrpSpPr>
        <p:grpSpPr>
          <a:xfrm>
            <a:off x="3460012" y="3146315"/>
            <a:ext cx="1616964" cy="346256"/>
            <a:chOff x="1808063" y="4294338"/>
            <a:chExt cx="3370782" cy="721817"/>
          </a:xfrm>
        </p:grpSpPr>
        <p:sp>
          <p:nvSpPr>
            <p:cNvPr id="7191" name="Google Shape;7191;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56"/>
          <p:cNvGrpSpPr/>
          <p:nvPr/>
        </p:nvGrpSpPr>
        <p:grpSpPr>
          <a:xfrm>
            <a:off x="738224" y="3432344"/>
            <a:ext cx="1295882" cy="646587"/>
            <a:chOff x="834100" y="3642869"/>
            <a:chExt cx="1259483" cy="628426"/>
          </a:xfrm>
        </p:grpSpPr>
        <p:sp>
          <p:nvSpPr>
            <p:cNvPr id="7202" name="Google Shape;7202;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7" name="Google Shape;7227;p56"/>
            <p:cNvGrpSpPr/>
            <p:nvPr/>
          </p:nvGrpSpPr>
          <p:grpSpPr>
            <a:xfrm>
              <a:off x="1360364" y="3847835"/>
              <a:ext cx="208119" cy="224359"/>
              <a:chOff x="1360769" y="3847100"/>
              <a:chExt cx="208119" cy="224359"/>
            </a:xfrm>
          </p:grpSpPr>
          <p:sp>
            <p:nvSpPr>
              <p:cNvPr id="7228" name="Google Shape;7228;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8" name="Google Shape;7248;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56"/>
          <p:cNvGrpSpPr/>
          <p:nvPr/>
        </p:nvGrpSpPr>
        <p:grpSpPr>
          <a:xfrm rot="5400000">
            <a:off x="5951337" y="3228841"/>
            <a:ext cx="164064" cy="1414916"/>
            <a:chOff x="4428249" y="1369375"/>
            <a:chExt cx="36905" cy="429569"/>
          </a:xfrm>
        </p:grpSpPr>
        <p:sp>
          <p:nvSpPr>
            <p:cNvPr id="7263" name="Google Shape;7263;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56"/>
          <p:cNvGrpSpPr/>
          <p:nvPr/>
        </p:nvGrpSpPr>
        <p:grpSpPr>
          <a:xfrm flipH="1" rot="10800000">
            <a:off x="5323766" y="2817385"/>
            <a:ext cx="1419207" cy="24808"/>
            <a:chOff x="219558" y="4738465"/>
            <a:chExt cx="5852400" cy="102300"/>
          </a:xfrm>
        </p:grpSpPr>
        <p:cxnSp>
          <p:nvCxnSpPr>
            <p:cNvPr id="7296" name="Google Shape;7296;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297" name="Google Shape;7297;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56"/>
          <p:cNvGrpSpPr/>
          <p:nvPr/>
        </p:nvGrpSpPr>
        <p:grpSpPr>
          <a:xfrm>
            <a:off x="5335084" y="3190448"/>
            <a:ext cx="1396570" cy="385016"/>
            <a:chOff x="5286284" y="2966544"/>
            <a:chExt cx="1396570" cy="385016"/>
          </a:xfrm>
        </p:grpSpPr>
        <p:cxnSp>
          <p:nvCxnSpPr>
            <p:cNvPr id="7303" name="Google Shape;7303;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304" name="Google Shape;7304;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305" name="Google Shape;7305;p56"/>
            <p:cNvGrpSpPr/>
            <p:nvPr/>
          </p:nvGrpSpPr>
          <p:grpSpPr>
            <a:xfrm>
              <a:off x="5287688" y="3173364"/>
              <a:ext cx="1395166" cy="74100"/>
              <a:chOff x="5287688" y="3173364"/>
              <a:chExt cx="1395166" cy="74100"/>
            </a:xfrm>
          </p:grpSpPr>
          <p:cxnSp>
            <p:nvCxnSpPr>
              <p:cNvPr id="7306" name="Google Shape;7306;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307" name="Google Shape;7307;p5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308" name="Google Shape;7308;p5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09" name="Google Shape;7309;p5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0" name="Google Shape;7310;p5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1" name="Google Shape;7311;p5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2" name="Google Shape;7312;p5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3" name="Google Shape;7313;p5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314" name="Google Shape;7314;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315" name="Google Shape;7315;p56"/>
          <p:cNvGrpSpPr/>
          <p:nvPr/>
        </p:nvGrpSpPr>
        <p:grpSpPr>
          <a:xfrm>
            <a:off x="2021150" y="1609224"/>
            <a:ext cx="1182276" cy="662027"/>
            <a:chOff x="2029517" y="1732295"/>
            <a:chExt cx="1149068" cy="643432"/>
          </a:xfrm>
        </p:grpSpPr>
        <p:grpSp>
          <p:nvGrpSpPr>
            <p:cNvPr id="7316" name="Google Shape;7316;p56"/>
            <p:cNvGrpSpPr/>
            <p:nvPr/>
          </p:nvGrpSpPr>
          <p:grpSpPr>
            <a:xfrm>
              <a:off x="2708660" y="1746937"/>
              <a:ext cx="455427" cy="244429"/>
              <a:chOff x="2700693" y="1746937"/>
              <a:chExt cx="455427" cy="244429"/>
            </a:xfrm>
          </p:grpSpPr>
          <p:grpSp>
            <p:nvGrpSpPr>
              <p:cNvPr id="7317" name="Google Shape;7317;p56"/>
              <p:cNvGrpSpPr/>
              <p:nvPr/>
            </p:nvGrpSpPr>
            <p:grpSpPr>
              <a:xfrm>
                <a:off x="2905682" y="1782817"/>
                <a:ext cx="250438" cy="208549"/>
                <a:chOff x="2905682" y="1782817"/>
                <a:chExt cx="250438" cy="208549"/>
              </a:xfrm>
            </p:grpSpPr>
            <p:cxnSp>
              <p:nvCxnSpPr>
                <p:cNvPr id="7318" name="Google Shape;7318;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19" name="Google Shape;7319;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56"/>
              <p:cNvGrpSpPr/>
              <p:nvPr/>
            </p:nvGrpSpPr>
            <p:grpSpPr>
              <a:xfrm>
                <a:off x="2700693" y="1746937"/>
                <a:ext cx="449967" cy="72374"/>
                <a:chOff x="2700693" y="1746937"/>
                <a:chExt cx="449967" cy="72374"/>
              </a:xfrm>
            </p:grpSpPr>
            <p:cxnSp>
              <p:nvCxnSpPr>
                <p:cNvPr id="7321" name="Google Shape;7321;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22" name="Google Shape;7322;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3" name="Google Shape;7323;p56"/>
            <p:cNvGrpSpPr/>
            <p:nvPr/>
          </p:nvGrpSpPr>
          <p:grpSpPr>
            <a:xfrm>
              <a:off x="2029517" y="1732295"/>
              <a:ext cx="1149068" cy="643432"/>
              <a:chOff x="2029517" y="1732295"/>
              <a:chExt cx="1149068" cy="643432"/>
            </a:xfrm>
          </p:grpSpPr>
          <p:grpSp>
            <p:nvGrpSpPr>
              <p:cNvPr id="7324" name="Google Shape;7324;p56"/>
              <p:cNvGrpSpPr/>
              <p:nvPr/>
            </p:nvGrpSpPr>
            <p:grpSpPr>
              <a:xfrm>
                <a:off x="2703618" y="2103152"/>
                <a:ext cx="474966" cy="260017"/>
                <a:chOff x="2703618" y="2103152"/>
                <a:chExt cx="474966" cy="260017"/>
              </a:xfrm>
            </p:grpSpPr>
            <p:grpSp>
              <p:nvGrpSpPr>
                <p:cNvPr id="7325" name="Google Shape;7325;p56"/>
                <p:cNvGrpSpPr/>
                <p:nvPr/>
              </p:nvGrpSpPr>
              <p:grpSpPr>
                <a:xfrm>
                  <a:off x="2703618" y="2290640"/>
                  <a:ext cx="450291" cy="72529"/>
                  <a:chOff x="2703618" y="2290640"/>
                  <a:chExt cx="450291" cy="72529"/>
                </a:xfrm>
              </p:grpSpPr>
              <p:cxnSp>
                <p:nvCxnSpPr>
                  <p:cNvPr id="7326" name="Google Shape;7326;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27" name="Google Shape;7327;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8" name="Google Shape;7328;p56"/>
                <p:cNvGrpSpPr/>
                <p:nvPr/>
              </p:nvGrpSpPr>
              <p:grpSpPr>
                <a:xfrm>
                  <a:off x="2908607" y="2103152"/>
                  <a:ext cx="269977" cy="223538"/>
                  <a:chOff x="2908607" y="2103152"/>
                  <a:chExt cx="269977" cy="223538"/>
                </a:xfrm>
              </p:grpSpPr>
              <p:cxnSp>
                <p:nvCxnSpPr>
                  <p:cNvPr id="7329" name="Google Shape;7329;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30" name="Google Shape;7330;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1" name="Google Shape;7331;p56"/>
              <p:cNvGrpSpPr/>
              <p:nvPr/>
            </p:nvGrpSpPr>
            <p:grpSpPr>
              <a:xfrm>
                <a:off x="2029517" y="1732295"/>
                <a:ext cx="685827" cy="643432"/>
                <a:chOff x="2029517" y="1732295"/>
                <a:chExt cx="685827" cy="643432"/>
              </a:xfrm>
            </p:grpSpPr>
            <p:sp>
              <p:nvSpPr>
                <p:cNvPr id="7332" name="Google Shape;7332;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3" name="Google Shape;7333;p56"/>
                <p:cNvGrpSpPr/>
                <p:nvPr/>
              </p:nvGrpSpPr>
              <p:grpSpPr>
                <a:xfrm>
                  <a:off x="2158948" y="1732295"/>
                  <a:ext cx="556396" cy="333108"/>
                  <a:chOff x="2158948" y="1732295"/>
                  <a:chExt cx="556396" cy="333108"/>
                </a:xfrm>
              </p:grpSpPr>
              <p:cxnSp>
                <p:nvCxnSpPr>
                  <p:cNvPr id="7334" name="Google Shape;7334;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335" name="Google Shape;7335;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56"/>
                <p:cNvGrpSpPr/>
                <p:nvPr/>
              </p:nvGrpSpPr>
              <p:grpSpPr>
                <a:xfrm>
                  <a:off x="2159908" y="2065057"/>
                  <a:ext cx="550884" cy="310670"/>
                  <a:chOff x="2159908" y="2065057"/>
                  <a:chExt cx="550884" cy="310670"/>
                </a:xfrm>
              </p:grpSpPr>
              <p:cxnSp>
                <p:nvCxnSpPr>
                  <p:cNvPr id="7337" name="Google Shape;7337;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338" name="Google Shape;7338;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339" name="Google Shape;7339;p56"/>
          <p:cNvGrpSpPr/>
          <p:nvPr/>
        </p:nvGrpSpPr>
        <p:grpSpPr>
          <a:xfrm>
            <a:off x="706399" y="1556837"/>
            <a:ext cx="962651" cy="810058"/>
            <a:chOff x="844912" y="1681380"/>
            <a:chExt cx="935611" cy="787305"/>
          </a:xfrm>
        </p:grpSpPr>
        <p:grpSp>
          <p:nvGrpSpPr>
            <p:cNvPr id="7340" name="Google Shape;7340;p56"/>
            <p:cNvGrpSpPr/>
            <p:nvPr/>
          </p:nvGrpSpPr>
          <p:grpSpPr>
            <a:xfrm>
              <a:off x="844912" y="1819635"/>
              <a:ext cx="329836" cy="510016"/>
              <a:chOff x="844912" y="1819635"/>
              <a:chExt cx="329836" cy="510016"/>
            </a:xfrm>
          </p:grpSpPr>
          <p:sp>
            <p:nvSpPr>
              <p:cNvPr id="7341" name="Google Shape;7341;p5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56"/>
            <p:cNvGrpSpPr/>
            <p:nvPr/>
          </p:nvGrpSpPr>
          <p:grpSpPr>
            <a:xfrm>
              <a:off x="1284601" y="2158168"/>
              <a:ext cx="495923" cy="310517"/>
              <a:chOff x="1284601" y="2158168"/>
              <a:chExt cx="495923" cy="310517"/>
            </a:xfrm>
          </p:grpSpPr>
          <p:sp>
            <p:nvSpPr>
              <p:cNvPr id="7348" name="Google Shape;7348;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9" name="Google Shape;7349;p56"/>
              <p:cNvGrpSpPr/>
              <p:nvPr/>
            </p:nvGrpSpPr>
            <p:grpSpPr>
              <a:xfrm>
                <a:off x="1507666" y="2158168"/>
                <a:ext cx="272858" cy="310517"/>
                <a:chOff x="1507666" y="2158168"/>
                <a:chExt cx="272858" cy="310517"/>
              </a:xfrm>
            </p:grpSpPr>
            <p:grpSp>
              <p:nvGrpSpPr>
                <p:cNvPr id="7350" name="Google Shape;7350;p56"/>
                <p:cNvGrpSpPr/>
                <p:nvPr/>
              </p:nvGrpSpPr>
              <p:grpSpPr>
                <a:xfrm>
                  <a:off x="1507666" y="2176104"/>
                  <a:ext cx="166395" cy="273149"/>
                  <a:chOff x="1507666" y="2176104"/>
                  <a:chExt cx="166395" cy="273149"/>
                </a:xfrm>
              </p:grpSpPr>
              <p:sp>
                <p:nvSpPr>
                  <p:cNvPr id="7351" name="Google Shape;7351;p5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8" name="Google Shape;7358;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0" name="Google Shape;7360;p56"/>
            <p:cNvGrpSpPr/>
            <p:nvPr/>
          </p:nvGrpSpPr>
          <p:grpSpPr>
            <a:xfrm>
              <a:off x="1284601" y="1681380"/>
              <a:ext cx="495923" cy="310517"/>
              <a:chOff x="1284601" y="1681380"/>
              <a:chExt cx="495923" cy="310517"/>
            </a:xfrm>
          </p:grpSpPr>
          <p:sp>
            <p:nvSpPr>
              <p:cNvPr id="7361" name="Google Shape;7361;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2" name="Google Shape;7362;p56"/>
              <p:cNvGrpSpPr/>
              <p:nvPr/>
            </p:nvGrpSpPr>
            <p:grpSpPr>
              <a:xfrm>
                <a:off x="1507666" y="1681380"/>
                <a:ext cx="272858" cy="310517"/>
                <a:chOff x="1507666" y="1681380"/>
                <a:chExt cx="272858" cy="310517"/>
              </a:xfrm>
            </p:grpSpPr>
            <p:grpSp>
              <p:nvGrpSpPr>
                <p:cNvPr id="7363" name="Google Shape;7363;p56"/>
                <p:cNvGrpSpPr/>
                <p:nvPr/>
              </p:nvGrpSpPr>
              <p:grpSpPr>
                <a:xfrm>
                  <a:off x="1507666" y="1700120"/>
                  <a:ext cx="166395" cy="272984"/>
                  <a:chOff x="1507666" y="1700120"/>
                  <a:chExt cx="166395" cy="272984"/>
                </a:xfrm>
              </p:grpSpPr>
              <p:sp>
                <p:nvSpPr>
                  <p:cNvPr id="7364" name="Google Shape;7364;p5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1" name="Google Shape;7371;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73" name="Google Shape;7373;p56"/>
          <p:cNvGrpSpPr/>
          <p:nvPr/>
        </p:nvGrpSpPr>
        <p:grpSpPr>
          <a:xfrm>
            <a:off x="6815339" y="2324267"/>
            <a:ext cx="1622269" cy="552443"/>
            <a:chOff x="6894650" y="2574740"/>
            <a:chExt cx="1445100" cy="492111"/>
          </a:xfrm>
        </p:grpSpPr>
        <p:sp>
          <p:nvSpPr>
            <p:cNvPr id="7374" name="Google Shape;7374;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9" name="Google Shape;7379;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380" name="Google Shape;7380;p56"/>
          <p:cNvGrpSpPr/>
          <p:nvPr/>
        </p:nvGrpSpPr>
        <p:grpSpPr>
          <a:xfrm>
            <a:off x="6834882" y="3698522"/>
            <a:ext cx="1583206" cy="475705"/>
            <a:chOff x="6953919" y="3907920"/>
            <a:chExt cx="1377300" cy="475705"/>
          </a:xfrm>
        </p:grpSpPr>
        <p:cxnSp>
          <p:nvCxnSpPr>
            <p:cNvPr id="7381" name="Google Shape;7381;p5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82" name="Google Shape;7382;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383" name="Google Shape;7383;p5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84" name="Google Shape;7384;p5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385" name="Google Shape;7385;p5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386" name="Google Shape;7386;p56"/>
          <p:cNvGrpSpPr/>
          <p:nvPr/>
        </p:nvGrpSpPr>
        <p:grpSpPr>
          <a:xfrm>
            <a:off x="2338470" y="2459668"/>
            <a:ext cx="836286" cy="824529"/>
            <a:chOff x="2389399" y="2595741"/>
            <a:chExt cx="812796" cy="801369"/>
          </a:xfrm>
        </p:grpSpPr>
        <p:grpSp>
          <p:nvGrpSpPr>
            <p:cNvPr id="7387" name="Google Shape;7387;p56"/>
            <p:cNvGrpSpPr/>
            <p:nvPr/>
          </p:nvGrpSpPr>
          <p:grpSpPr>
            <a:xfrm>
              <a:off x="2492145" y="2881565"/>
              <a:ext cx="607300" cy="229751"/>
              <a:chOff x="2492145" y="2881565"/>
              <a:chExt cx="607300" cy="229751"/>
            </a:xfrm>
          </p:grpSpPr>
          <p:sp>
            <p:nvSpPr>
              <p:cNvPr id="7388" name="Google Shape;7388;p5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56"/>
            <p:cNvGrpSpPr/>
            <p:nvPr/>
          </p:nvGrpSpPr>
          <p:grpSpPr>
            <a:xfrm>
              <a:off x="2389399" y="2595741"/>
              <a:ext cx="812796" cy="296825"/>
              <a:chOff x="2389399" y="2595741"/>
              <a:chExt cx="812796" cy="296825"/>
            </a:xfrm>
          </p:grpSpPr>
          <p:grpSp>
            <p:nvGrpSpPr>
              <p:cNvPr id="7392" name="Google Shape;7392;p56"/>
              <p:cNvGrpSpPr/>
              <p:nvPr/>
            </p:nvGrpSpPr>
            <p:grpSpPr>
              <a:xfrm>
                <a:off x="2389399" y="2595741"/>
                <a:ext cx="363638" cy="296825"/>
                <a:chOff x="2389399" y="2595741"/>
                <a:chExt cx="363638" cy="296825"/>
              </a:xfrm>
            </p:grpSpPr>
            <p:grpSp>
              <p:nvGrpSpPr>
                <p:cNvPr id="7393" name="Google Shape;7393;p56"/>
                <p:cNvGrpSpPr/>
                <p:nvPr/>
              </p:nvGrpSpPr>
              <p:grpSpPr>
                <a:xfrm>
                  <a:off x="2493852" y="2794333"/>
                  <a:ext cx="259185" cy="98232"/>
                  <a:chOff x="2493852" y="2794333"/>
                  <a:chExt cx="259185" cy="98232"/>
                </a:xfrm>
              </p:grpSpPr>
              <p:sp>
                <p:nvSpPr>
                  <p:cNvPr id="7394" name="Google Shape;7394;p5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56"/>
                <p:cNvGrpSpPr/>
                <p:nvPr/>
              </p:nvGrpSpPr>
              <p:grpSpPr>
                <a:xfrm>
                  <a:off x="2389399" y="2595741"/>
                  <a:ext cx="224343" cy="182054"/>
                  <a:chOff x="2389399" y="2595741"/>
                  <a:chExt cx="224343" cy="182054"/>
                </a:xfrm>
              </p:grpSpPr>
              <p:sp>
                <p:nvSpPr>
                  <p:cNvPr id="7398" name="Google Shape;7398;p5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0" name="Google Shape;7400;p56"/>
              <p:cNvGrpSpPr/>
              <p:nvPr/>
            </p:nvGrpSpPr>
            <p:grpSpPr>
              <a:xfrm>
                <a:off x="2683630" y="2595741"/>
                <a:ext cx="224334" cy="296825"/>
                <a:chOff x="2683630" y="2595741"/>
                <a:chExt cx="224334" cy="296825"/>
              </a:xfrm>
            </p:grpSpPr>
            <p:grpSp>
              <p:nvGrpSpPr>
                <p:cNvPr id="7401" name="Google Shape;7401;p56"/>
                <p:cNvGrpSpPr/>
                <p:nvPr/>
              </p:nvGrpSpPr>
              <p:grpSpPr>
                <a:xfrm>
                  <a:off x="2788083" y="2794333"/>
                  <a:ext cx="15356" cy="98232"/>
                  <a:chOff x="2788083" y="2794333"/>
                  <a:chExt cx="15356" cy="98232"/>
                </a:xfrm>
              </p:grpSpPr>
              <p:sp>
                <p:nvSpPr>
                  <p:cNvPr id="7402" name="Google Shape;7402;p5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56"/>
                <p:cNvGrpSpPr/>
                <p:nvPr/>
              </p:nvGrpSpPr>
              <p:grpSpPr>
                <a:xfrm>
                  <a:off x="2683630" y="2595741"/>
                  <a:ext cx="224334" cy="182054"/>
                  <a:chOff x="2683630" y="2595741"/>
                  <a:chExt cx="224334" cy="182054"/>
                </a:xfrm>
              </p:grpSpPr>
              <p:sp>
                <p:nvSpPr>
                  <p:cNvPr id="7406" name="Google Shape;7406;p5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8" name="Google Shape;7408;p56"/>
              <p:cNvGrpSpPr/>
              <p:nvPr/>
            </p:nvGrpSpPr>
            <p:grpSpPr>
              <a:xfrm>
                <a:off x="2838475" y="2595741"/>
                <a:ext cx="363719" cy="296825"/>
                <a:chOff x="2838475" y="2595741"/>
                <a:chExt cx="363719" cy="296825"/>
              </a:xfrm>
            </p:grpSpPr>
            <p:grpSp>
              <p:nvGrpSpPr>
                <p:cNvPr id="7409" name="Google Shape;7409;p56"/>
                <p:cNvGrpSpPr/>
                <p:nvPr/>
              </p:nvGrpSpPr>
              <p:grpSpPr>
                <a:xfrm>
                  <a:off x="2838475" y="2794333"/>
                  <a:ext cx="259185" cy="98232"/>
                  <a:chOff x="2838475" y="2794333"/>
                  <a:chExt cx="259185" cy="98232"/>
                </a:xfrm>
              </p:grpSpPr>
              <p:sp>
                <p:nvSpPr>
                  <p:cNvPr id="7410" name="Google Shape;7410;p5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56"/>
                <p:cNvGrpSpPr/>
                <p:nvPr/>
              </p:nvGrpSpPr>
              <p:grpSpPr>
                <a:xfrm>
                  <a:off x="2977852" y="2595741"/>
                  <a:ext cx="224343" cy="182054"/>
                  <a:chOff x="2977852" y="2595741"/>
                  <a:chExt cx="224343" cy="182054"/>
                </a:xfrm>
              </p:grpSpPr>
              <p:sp>
                <p:nvSpPr>
                  <p:cNvPr id="7414" name="Google Shape;7414;p5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16" name="Google Shape;7416;p56"/>
            <p:cNvGrpSpPr/>
            <p:nvPr/>
          </p:nvGrpSpPr>
          <p:grpSpPr>
            <a:xfrm>
              <a:off x="2389399" y="3100241"/>
              <a:ext cx="812796" cy="296869"/>
              <a:chOff x="2389399" y="3100241"/>
              <a:chExt cx="812796" cy="296869"/>
            </a:xfrm>
          </p:grpSpPr>
          <p:grpSp>
            <p:nvGrpSpPr>
              <p:cNvPr id="7417" name="Google Shape;7417;p56"/>
              <p:cNvGrpSpPr/>
              <p:nvPr/>
            </p:nvGrpSpPr>
            <p:grpSpPr>
              <a:xfrm>
                <a:off x="2683630" y="3100241"/>
                <a:ext cx="224334" cy="296869"/>
                <a:chOff x="2683630" y="3100241"/>
                <a:chExt cx="224334" cy="296869"/>
              </a:xfrm>
            </p:grpSpPr>
            <p:grpSp>
              <p:nvGrpSpPr>
                <p:cNvPr id="7418" name="Google Shape;7418;p56"/>
                <p:cNvGrpSpPr/>
                <p:nvPr/>
              </p:nvGrpSpPr>
              <p:grpSpPr>
                <a:xfrm>
                  <a:off x="2788083" y="3100241"/>
                  <a:ext cx="15356" cy="98237"/>
                  <a:chOff x="2788083" y="3100241"/>
                  <a:chExt cx="15356" cy="98237"/>
                </a:xfrm>
              </p:grpSpPr>
              <p:sp>
                <p:nvSpPr>
                  <p:cNvPr id="7419" name="Google Shape;7419;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56"/>
                <p:cNvGrpSpPr/>
                <p:nvPr/>
              </p:nvGrpSpPr>
              <p:grpSpPr>
                <a:xfrm>
                  <a:off x="2683630" y="3215065"/>
                  <a:ext cx="224334" cy="182045"/>
                  <a:chOff x="2683630" y="3215065"/>
                  <a:chExt cx="224334" cy="182045"/>
                </a:xfrm>
              </p:grpSpPr>
              <p:sp>
                <p:nvSpPr>
                  <p:cNvPr id="7423" name="Google Shape;7423;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5" name="Google Shape;7425;p56"/>
              <p:cNvGrpSpPr/>
              <p:nvPr/>
            </p:nvGrpSpPr>
            <p:grpSpPr>
              <a:xfrm>
                <a:off x="2389399" y="3100241"/>
                <a:ext cx="363638" cy="296869"/>
                <a:chOff x="2389399" y="3100241"/>
                <a:chExt cx="363638" cy="296869"/>
              </a:xfrm>
            </p:grpSpPr>
            <p:grpSp>
              <p:nvGrpSpPr>
                <p:cNvPr id="7426" name="Google Shape;7426;p56"/>
                <p:cNvGrpSpPr/>
                <p:nvPr/>
              </p:nvGrpSpPr>
              <p:grpSpPr>
                <a:xfrm>
                  <a:off x="2493852" y="3100241"/>
                  <a:ext cx="259185" cy="98237"/>
                  <a:chOff x="2493852" y="3100241"/>
                  <a:chExt cx="259185" cy="98237"/>
                </a:xfrm>
              </p:grpSpPr>
              <p:sp>
                <p:nvSpPr>
                  <p:cNvPr id="7427" name="Google Shape;7427;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0" name="Google Shape;7430;p56"/>
                <p:cNvGrpSpPr/>
                <p:nvPr/>
              </p:nvGrpSpPr>
              <p:grpSpPr>
                <a:xfrm>
                  <a:off x="2389399" y="3215065"/>
                  <a:ext cx="224343" cy="182045"/>
                  <a:chOff x="2389399" y="3215065"/>
                  <a:chExt cx="224343" cy="182045"/>
                </a:xfrm>
              </p:grpSpPr>
              <p:sp>
                <p:nvSpPr>
                  <p:cNvPr id="7431" name="Google Shape;7431;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33" name="Google Shape;7433;p56"/>
              <p:cNvGrpSpPr/>
              <p:nvPr/>
            </p:nvGrpSpPr>
            <p:grpSpPr>
              <a:xfrm>
                <a:off x="2838475" y="3100241"/>
                <a:ext cx="363719" cy="296869"/>
                <a:chOff x="2838475" y="3100241"/>
                <a:chExt cx="363719" cy="296869"/>
              </a:xfrm>
            </p:grpSpPr>
            <p:grpSp>
              <p:nvGrpSpPr>
                <p:cNvPr id="7434" name="Google Shape;7434;p56"/>
                <p:cNvGrpSpPr/>
                <p:nvPr/>
              </p:nvGrpSpPr>
              <p:grpSpPr>
                <a:xfrm>
                  <a:off x="2838475" y="3100241"/>
                  <a:ext cx="259185" cy="98237"/>
                  <a:chOff x="2838475" y="3100241"/>
                  <a:chExt cx="259185" cy="98237"/>
                </a:xfrm>
              </p:grpSpPr>
              <p:sp>
                <p:nvSpPr>
                  <p:cNvPr id="7435" name="Google Shape;7435;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6"/>
                <p:cNvGrpSpPr/>
                <p:nvPr/>
              </p:nvGrpSpPr>
              <p:grpSpPr>
                <a:xfrm>
                  <a:off x="2977852" y="3215065"/>
                  <a:ext cx="224343" cy="182045"/>
                  <a:chOff x="2977852" y="3215065"/>
                  <a:chExt cx="224343" cy="182045"/>
                </a:xfrm>
              </p:grpSpPr>
              <p:sp>
                <p:nvSpPr>
                  <p:cNvPr id="7439" name="Google Shape;7439;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12" name="Google Shape;312;p30"/>
          <p:cNvSpPr txBox="1"/>
          <p:nvPr>
            <p:ph idx="2" type="title"/>
          </p:nvPr>
        </p:nvSpPr>
        <p:spPr>
          <a:xfrm>
            <a:off x="1505400" y="1585550"/>
            <a:ext cx="7347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13" name="Google Shape;313;p30"/>
          <p:cNvSpPr txBox="1"/>
          <p:nvPr>
            <p:ph idx="3" type="title"/>
          </p:nvPr>
        </p:nvSpPr>
        <p:spPr>
          <a:xfrm>
            <a:off x="1505400" y="3095166"/>
            <a:ext cx="7347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14" name="Google Shape;314;p30"/>
          <p:cNvSpPr txBox="1"/>
          <p:nvPr>
            <p:ph idx="4" type="title"/>
          </p:nvPr>
        </p:nvSpPr>
        <p:spPr>
          <a:xfrm>
            <a:off x="4204675" y="1585558"/>
            <a:ext cx="7347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15" name="Google Shape;315;p30"/>
          <p:cNvSpPr txBox="1"/>
          <p:nvPr>
            <p:ph idx="5" type="title"/>
          </p:nvPr>
        </p:nvSpPr>
        <p:spPr>
          <a:xfrm>
            <a:off x="4204675" y="3095166"/>
            <a:ext cx="7347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16" name="Google Shape;316;p30"/>
          <p:cNvSpPr txBox="1"/>
          <p:nvPr>
            <p:ph idx="6" type="title"/>
          </p:nvPr>
        </p:nvSpPr>
        <p:spPr>
          <a:xfrm>
            <a:off x="6903950" y="1585558"/>
            <a:ext cx="7347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17" name="Google Shape;317;p30"/>
          <p:cNvSpPr txBox="1"/>
          <p:nvPr>
            <p:ph idx="7" type="title"/>
          </p:nvPr>
        </p:nvSpPr>
        <p:spPr>
          <a:xfrm>
            <a:off x="6903950" y="3095166"/>
            <a:ext cx="734700" cy="6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18" name="Google Shape;318;p30"/>
          <p:cNvSpPr txBox="1"/>
          <p:nvPr>
            <p:ph idx="1" type="subTitle"/>
          </p:nvPr>
        </p:nvSpPr>
        <p:spPr>
          <a:xfrm>
            <a:off x="720000" y="2337950"/>
            <a:ext cx="23055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319" name="Google Shape;319;p30"/>
          <p:cNvSpPr txBox="1"/>
          <p:nvPr>
            <p:ph idx="8" type="subTitle"/>
          </p:nvPr>
        </p:nvSpPr>
        <p:spPr>
          <a:xfrm>
            <a:off x="3419275" y="2337950"/>
            <a:ext cx="23055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320" name="Google Shape;320;p30"/>
          <p:cNvSpPr txBox="1"/>
          <p:nvPr>
            <p:ph idx="9" type="subTitle"/>
          </p:nvPr>
        </p:nvSpPr>
        <p:spPr>
          <a:xfrm>
            <a:off x="6118550" y="2337950"/>
            <a:ext cx="23055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321" name="Google Shape;321;p30"/>
          <p:cNvSpPr txBox="1"/>
          <p:nvPr>
            <p:ph idx="13" type="subTitle"/>
          </p:nvPr>
        </p:nvSpPr>
        <p:spPr>
          <a:xfrm>
            <a:off x="720000" y="3847575"/>
            <a:ext cx="23055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322" name="Google Shape;322;p30"/>
          <p:cNvSpPr txBox="1"/>
          <p:nvPr>
            <p:ph idx="14" type="subTitle"/>
          </p:nvPr>
        </p:nvSpPr>
        <p:spPr>
          <a:xfrm>
            <a:off x="3419275" y="3847575"/>
            <a:ext cx="23055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323" name="Google Shape;323;p30"/>
          <p:cNvSpPr txBox="1"/>
          <p:nvPr>
            <p:ph idx="15" type="subTitle"/>
          </p:nvPr>
        </p:nvSpPr>
        <p:spPr>
          <a:xfrm>
            <a:off x="6118550" y="3847575"/>
            <a:ext cx="23055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4" name="Shape 7444"/>
        <p:cNvGrpSpPr/>
        <p:nvPr/>
      </p:nvGrpSpPr>
      <p:grpSpPr>
        <a:xfrm>
          <a:off x="0" y="0"/>
          <a:ext cx="0" cy="0"/>
          <a:chOff x="0" y="0"/>
          <a:chExt cx="0" cy="0"/>
        </a:xfrm>
      </p:grpSpPr>
      <p:grpSp>
        <p:nvGrpSpPr>
          <p:cNvPr id="7445" name="Google Shape;7445;p57"/>
          <p:cNvGrpSpPr/>
          <p:nvPr/>
        </p:nvGrpSpPr>
        <p:grpSpPr>
          <a:xfrm>
            <a:off x="702088" y="3155922"/>
            <a:ext cx="2390414" cy="1024800"/>
            <a:chOff x="728925" y="3296613"/>
            <a:chExt cx="2390414" cy="1024800"/>
          </a:xfrm>
        </p:grpSpPr>
        <p:grpSp>
          <p:nvGrpSpPr>
            <p:cNvPr id="7446" name="Google Shape;7446;p57"/>
            <p:cNvGrpSpPr/>
            <p:nvPr/>
          </p:nvGrpSpPr>
          <p:grpSpPr>
            <a:xfrm>
              <a:off x="728925" y="3619800"/>
              <a:ext cx="2390414" cy="500893"/>
              <a:chOff x="728925" y="3619800"/>
              <a:chExt cx="2390414" cy="500893"/>
            </a:xfrm>
          </p:grpSpPr>
          <p:sp>
            <p:nvSpPr>
              <p:cNvPr id="7447" name="Google Shape;7447;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48" name="Google Shape;7448;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49" name="Google Shape;7449;p57"/>
            <p:cNvGrpSpPr/>
            <p:nvPr/>
          </p:nvGrpSpPr>
          <p:grpSpPr>
            <a:xfrm>
              <a:off x="1348050" y="3296613"/>
              <a:ext cx="1706152" cy="1024800"/>
              <a:chOff x="1348050" y="3296613"/>
              <a:chExt cx="1706152" cy="1024800"/>
            </a:xfrm>
          </p:grpSpPr>
          <p:sp>
            <p:nvSpPr>
              <p:cNvPr id="7450" name="Google Shape;7450;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51" name="Google Shape;7451;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52" name="Google Shape;7452;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53" name="Google Shape;7453;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54" name="Google Shape;7454;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55" name="Google Shape;7455;p57"/>
            <p:cNvGrpSpPr/>
            <p:nvPr/>
          </p:nvGrpSpPr>
          <p:grpSpPr>
            <a:xfrm>
              <a:off x="1455707" y="3654858"/>
              <a:ext cx="1491150" cy="417657"/>
              <a:chOff x="1455707" y="3654858"/>
              <a:chExt cx="1491150" cy="417657"/>
            </a:xfrm>
          </p:grpSpPr>
          <p:sp>
            <p:nvSpPr>
              <p:cNvPr id="7456" name="Google Shape;7456;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476" name="Google Shape;7476;p57"/>
          <p:cNvGraphicFramePr/>
          <p:nvPr/>
        </p:nvGraphicFramePr>
        <p:xfrm>
          <a:off x="5937787" y="2153834"/>
          <a:ext cx="3000000" cy="3000000"/>
        </p:xfrm>
        <a:graphic>
          <a:graphicData uri="http://schemas.openxmlformats.org/drawingml/2006/table">
            <a:tbl>
              <a:tblPr>
                <a:noFill/>
                <a:tableStyleId>{6D50CA69-B7E4-44DF-A704-E009CE36FE84}</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477" name="Google Shape;7477;p57"/>
          <p:cNvGrpSpPr/>
          <p:nvPr/>
        </p:nvGrpSpPr>
        <p:grpSpPr>
          <a:xfrm>
            <a:off x="710464" y="981599"/>
            <a:ext cx="2396505" cy="976502"/>
            <a:chOff x="749309" y="1112739"/>
            <a:chExt cx="2371603" cy="976502"/>
          </a:xfrm>
        </p:grpSpPr>
        <p:grpSp>
          <p:nvGrpSpPr>
            <p:cNvPr id="7478" name="Google Shape;7478;p57"/>
            <p:cNvGrpSpPr/>
            <p:nvPr/>
          </p:nvGrpSpPr>
          <p:grpSpPr>
            <a:xfrm>
              <a:off x="1092126" y="1112739"/>
              <a:ext cx="2028786" cy="975464"/>
              <a:chOff x="1092126" y="1112739"/>
              <a:chExt cx="2028786" cy="975464"/>
            </a:xfrm>
          </p:grpSpPr>
          <p:sp>
            <p:nvSpPr>
              <p:cNvPr id="7479" name="Google Shape;7479;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57"/>
            <p:cNvGrpSpPr/>
            <p:nvPr/>
          </p:nvGrpSpPr>
          <p:grpSpPr>
            <a:xfrm>
              <a:off x="749309" y="1112739"/>
              <a:ext cx="314700" cy="975464"/>
              <a:chOff x="749309" y="1112739"/>
              <a:chExt cx="314700" cy="975464"/>
            </a:xfrm>
          </p:grpSpPr>
          <p:sp>
            <p:nvSpPr>
              <p:cNvPr id="7504" name="Google Shape;7504;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8" name="Google Shape;7508;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512" name="Google Shape;7512;p57"/>
          <p:cNvGraphicFramePr/>
          <p:nvPr/>
        </p:nvGraphicFramePr>
        <p:xfrm>
          <a:off x="5937812" y="981584"/>
          <a:ext cx="3000000" cy="3000000"/>
        </p:xfrm>
        <a:graphic>
          <a:graphicData uri="http://schemas.openxmlformats.org/drawingml/2006/table">
            <a:tbl>
              <a:tblPr>
                <a:noFill/>
                <a:tableStyleId>{6D50CA69-B7E4-44DF-A704-E009CE36FE84}</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513" name="Google Shape;7513;p57"/>
          <p:cNvGraphicFramePr/>
          <p:nvPr/>
        </p:nvGraphicFramePr>
        <p:xfrm>
          <a:off x="3358675" y="2153834"/>
          <a:ext cx="3000000" cy="3000000"/>
        </p:xfrm>
        <a:graphic>
          <a:graphicData uri="http://schemas.openxmlformats.org/drawingml/2006/table">
            <a:tbl>
              <a:tblPr>
                <a:noFill/>
                <a:tableStyleId>{6D50CA69-B7E4-44DF-A704-E009CE36FE84}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514" name="Google Shape;7514;p57"/>
          <p:cNvGrpSpPr/>
          <p:nvPr/>
        </p:nvGrpSpPr>
        <p:grpSpPr>
          <a:xfrm>
            <a:off x="3360661" y="3144795"/>
            <a:ext cx="2363377" cy="1047062"/>
            <a:chOff x="3358399" y="3285485"/>
            <a:chExt cx="2363377" cy="1047062"/>
          </a:xfrm>
        </p:grpSpPr>
        <p:grpSp>
          <p:nvGrpSpPr>
            <p:cNvPr id="7515" name="Google Shape;7515;p57"/>
            <p:cNvGrpSpPr/>
            <p:nvPr/>
          </p:nvGrpSpPr>
          <p:grpSpPr>
            <a:xfrm>
              <a:off x="3358412" y="3285485"/>
              <a:ext cx="2363244" cy="139500"/>
              <a:chOff x="3358412" y="3285485"/>
              <a:chExt cx="2363244" cy="139500"/>
            </a:xfrm>
          </p:grpSpPr>
          <p:sp>
            <p:nvSpPr>
              <p:cNvPr id="7516" name="Google Shape;7516;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57"/>
            <p:cNvGrpSpPr/>
            <p:nvPr/>
          </p:nvGrpSpPr>
          <p:grpSpPr>
            <a:xfrm>
              <a:off x="3358412" y="3466996"/>
              <a:ext cx="2363244" cy="139500"/>
              <a:chOff x="3358412" y="3466996"/>
              <a:chExt cx="2363244" cy="139500"/>
            </a:xfrm>
          </p:grpSpPr>
          <p:sp>
            <p:nvSpPr>
              <p:cNvPr id="7522" name="Google Shape;7522;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57"/>
            <p:cNvGrpSpPr/>
            <p:nvPr/>
          </p:nvGrpSpPr>
          <p:grpSpPr>
            <a:xfrm>
              <a:off x="3358412" y="3648507"/>
              <a:ext cx="2363244" cy="139500"/>
              <a:chOff x="3358412" y="3648507"/>
              <a:chExt cx="2363244" cy="139500"/>
            </a:xfrm>
          </p:grpSpPr>
          <p:sp>
            <p:nvSpPr>
              <p:cNvPr id="7528" name="Google Shape;7528;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3" name="Google Shape;7533;p57"/>
            <p:cNvGrpSpPr/>
            <p:nvPr/>
          </p:nvGrpSpPr>
          <p:grpSpPr>
            <a:xfrm>
              <a:off x="3358412" y="3830018"/>
              <a:ext cx="2363244" cy="139500"/>
              <a:chOff x="3358412" y="3830018"/>
              <a:chExt cx="2363244" cy="139500"/>
            </a:xfrm>
          </p:grpSpPr>
          <p:sp>
            <p:nvSpPr>
              <p:cNvPr id="7534" name="Google Shape;7534;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57"/>
            <p:cNvGrpSpPr/>
            <p:nvPr/>
          </p:nvGrpSpPr>
          <p:grpSpPr>
            <a:xfrm>
              <a:off x="3358399" y="4011514"/>
              <a:ext cx="2363377" cy="139537"/>
              <a:chOff x="3294800" y="4134603"/>
              <a:chExt cx="2638876" cy="152400"/>
            </a:xfrm>
          </p:grpSpPr>
          <p:sp>
            <p:nvSpPr>
              <p:cNvPr id="7540" name="Google Shape;7540;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57"/>
            <p:cNvGrpSpPr/>
            <p:nvPr/>
          </p:nvGrpSpPr>
          <p:grpSpPr>
            <a:xfrm>
              <a:off x="3358399" y="4193010"/>
              <a:ext cx="2363377" cy="139537"/>
              <a:chOff x="3294800" y="4134603"/>
              <a:chExt cx="2638876" cy="152400"/>
            </a:xfrm>
          </p:grpSpPr>
          <p:sp>
            <p:nvSpPr>
              <p:cNvPr id="7546" name="Google Shape;7546;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551" name="Google Shape;7551;p57"/>
          <p:cNvGraphicFramePr/>
          <p:nvPr/>
        </p:nvGraphicFramePr>
        <p:xfrm>
          <a:off x="711463" y="2153834"/>
          <a:ext cx="3000000" cy="3000000"/>
        </p:xfrm>
        <a:graphic>
          <a:graphicData uri="http://schemas.openxmlformats.org/drawingml/2006/table">
            <a:tbl>
              <a:tblPr>
                <a:noFill/>
                <a:tableStyleId>{6D50CA69-B7E4-44DF-A704-E009CE36FE84}</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552" name="Google Shape;7552;p57"/>
          <p:cNvGrpSpPr/>
          <p:nvPr/>
        </p:nvGrpSpPr>
        <p:grpSpPr>
          <a:xfrm>
            <a:off x="4161132" y="2557649"/>
            <a:ext cx="1302095" cy="60959"/>
            <a:chOff x="3558802" y="4011427"/>
            <a:chExt cx="1866000" cy="111300"/>
          </a:xfrm>
        </p:grpSpPr>
        <p:sp>
          <p:nvSpPr>
            <p:cNvPr id="7553" name="Google Shape;7553;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57"/>
          <p:cNvGrpSpPr/>
          <p:nvPr/>
        </p:nvGrpSpPr>
        <p:grpSpPr>
          <a:xfrm>
            <a:off x="4706620" y="2839808"/>
            <a:ext cx="914340" cy="60959"/>
            <a:chOff x="3558802" y="4011427"/>
            <a:chExt cx="1866000" cy="111300"/>
          </a:xfrm>
        </p:grpSpPr>
        <p:sp>
          <p:nvSpPr>
            <p:cNvPr id="7556" name="Google Shape;7556;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57"/>
          <p:cNvGrpSpPr/>
          <p:nvPr/>
        </p:nvGrpSpPr>
        <p:grpSpPr>
          <a:xfrm>
            <a:off x="5871419" y="3167606"/>
            <a:ext cx="2522867" cy="1001454"/>
            <a:chOff x="1904318" y="789980"/>
            <a:chExt cx="1489472" cy="606868"/>
          </a:xfrm>
        </p:grpSpPr>
        <p:cxnSp>
          <p:nvCxnSpPr>
            <p:cNvPr id="7559" name="Google Shape;7559;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60" name="Google Shape;7560;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61" name="Google Shape;7561;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562" name="Google Shape;7562;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563" name="Google Shape;7563;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564" name="Google Shape;7564;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565" name="Google Shape;7565;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566" name="Google Shape;7566;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573" name="Google Shape;7573;p5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574" name="Google Shape;7574;p5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575" name="Google Shape;7575;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57"/>
          <p:cNvGrpSpPr/>
          <p:nvPr/>
        </p:nvGrpSpPr>
        <p:grpSpPr>
          <a:xfrm>
            <a:off x="3355824" y="951642"/>
            <a:ext cx="2363393" cy="1005865"/>
            <a:chOff x="3292400" y="1193188"/>
            <a:chExt cx="2615240" cy="1131075"/>
          </a:xfrm>
        </p:grpSpPr>
        <p:sp>
          <p:nvSpPr>
            <p:cNvPr id="7577" name="Google Shape;7577;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78" name="Google Shape;7578;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79" name="Google Shape;7579;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580" name="Google Shape;7580;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581" name="Google Shape;7581;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582" name="Google Shape;7582;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583" name="Google Shape;7583;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584" name="Google Shape;7584;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585" name="Google Shape;7585;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586" name="Google Shape;7586;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587" name="Google Shape;7587;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88" name="Google Shape;7588;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589" name="Google Shape;7589;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90" name="Google Shape;7590;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591" name="Google Shape;7591;p57"/>
            <p:cNvGrpSpPr/>
            <p:nvPr/>
          </p:nvGrpSpPr>
          <p:grpSpPr>
            <a:xfrm>
              <a:off x="3748438" y="1378608"/>
              <a:ext cx="2159202" cy="903971"/>
              <a:chOff x="1683525" y="2179850"/>
              <a:chExt cx="4519050" cy="2134525"/>
            </a:xfrm>
          </p:grpSpPr>
          <p:sp>
            <p:nvSpPr>
              <p:cNvPr id="7592" name="Google Shape;7592;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3" name="Google Shape;7593;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4" name="Google Shape;7594;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5" name="Google Shape;7595;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6" name="Google Shape;7596;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7" name="Google Shape;7597;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8" name="Google Shape;7598;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9" name="Google Shape;7599;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00" name="Google Shape;7600;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01" name="Google Shape;7601;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02" name="Google Shape;7602;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03" name="Google Shape;7603;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7" name="Shape 7607"/>
        <p:cNvGrpSpPr/>
        <p:nvPr/>
      </p:nvGrpSpPr>
      <p:grpSpPr>
        <a:xfrm>
          <a:off x="0" y="0"/>
          <a:ext cx="0" cy="0"/>
          <a:chOff x="0" y="0"/>
          <a:chExt cx="0" cy="0"/>
        </a:xfrm>
      </p:grpSpPr>
      <p:grpSp>
        <p:nvGrpSpPr>
          <p:cNvPr id="7608" name="Google Shape;7608;p58"/>
          <p:cNvGrpSpPr/>
          <p:nvPr/>
        </p:nvGrpSpPr>
        <p:grpSpPr>
          <a:xfrm>
            <a:off x="4796690" y="970936"/>
            <a:ext cx="745431" cy="718863"/>
            <a:chOff x="4249973" y="1201875"/>
            <a:chExt cx="1958568" cy="1888762"/>
          </a:xfrm>
        </p:grpSpPr>
        <p:sp>
          <p:nvSpPr>
            <p:cNvPr id="7609" name="Google Shape;7609;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0" name="Google Shape;7610;p58"/>
            <p:cNvGrpSpPr/>
            <p:nvPr/>
          </p:nvGrpSpPr>
          <p:grpSpPr>
            <a:xfrm>
              <a:off x="5853086" y="1789142"/>
              <a:ext cx="355454" cy="1048099"/>
              <a:chOff x="5576108" y="2016725"/>
              <a:chExt cx="565200" cy="1666560"/>
            </a:xfrm>
          </p:grpSpPr>
          <p:sp>
            <p:nvSpPr>
              <p:cNvPr id="7611" name="Google Shape;7611;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12" name="Google Shape;7612;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58"/>
            <p:cNvGrpSpPr/>
            <p:nvPr/>
          </p:nvGrpSpPr>
          <p:grpSpPr>
            <a:xfrm>
              <a:off x="4869455" y="2691676"/>
              <a:ext cx="1013897" cy="398961"/>
              <a:chOff x="4012057" y="3451825"/>
              <a:chExt cx="1612175" cy="634379"/>
            </a:xfrm>
          </p:grpSpPr>
          <p:sp>
            <p:nvSpPr>
              <p:cNvPr id="7614" name="Google Shape;7614;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15" name="Google Shape;7615;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58"/>
            <p:cNvGrpSpPr/>
            <p:nvPr/>
          </p:nvGrpSpPr>
          <p:grpSpPr>
            <a:xfrm>
              <a:off x="4276937" y="2155961"/>
              <a:ext cx="651965" cy="891358"/>
              <a:chOff x="3069908" y="2599997"/>
              <a:chExt cx="1036675" cy="1417328"/>
            </a:xfrm>
          </p:grpSpPr>
          <p:sp>
            <p:nvSpPr>
              <p:cNvPr id="7617" name="Google Shape;7617;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18" name="Google Shape;7618;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58"/>
            <p:cNvGrpSpPr/>
            <p:nvPr/>
          </p:nvGrpSpPr>
          <p:grpSpPr>
            <a:xfrm>
              <a:off x="5054918" y="1201875"/>
              <a:ext cx="999548" cy="602711"/>
              <a:chOff x="4306958" y="1082925"/>
              <a:chExt cx="1589359" cy="958358"/>
            </a:xfrm>
          </p:grpSpPr>
          <p:sp>
            <p:nvSpPr>
              <p:cNvPr id="7620" name="Google Shape;7620;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21" name="Google Shape;7621;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2" name="Google Shape;7622;p58"/>
            <p:cNvGrpSpPr/>
            <p:nvPr/>
          </p:nvGrpSpPr>
          <p:grpSpPr>
            <a:xfrm>
              <a:off x="4249973" y="1303451"/>
              <a:ext cx="799317" cy="841334"/>
              <a:chOff x="3027033" y="1244439"/>
              <a:chExt cx="1270977" cy="1337786"/>
            </a:xfrm>
          </p:grpSpPr>
          <p:sp>
            <p:nvSpPr>
              <p:cNvPr id="7623" name="Google Shape;7623;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24" name="Google Shape;7624;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5" name="Google Shape;7625;p58"/>
          <p:cNvGrpSpPr/>
          <p:nvPr/>
        </p:nvGrpSpPr>
        <p:grpSpPr>
          <a:xfrm>
            <a:off x="713063" y="1849386"/>
            <a:ext cx="761767" cy="729896"/>
            <a:chOff x="2657744" y="2337745"/>
            <a:chExt cx="832987" cy="798137"/>
          </a:xfrm>
        </p:grpSpPr>
        <p:sp>
          <p:nvSpPr>
            <p:cNvPr id="7626" name="Google Shape;7626;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58"/>
          <p:cNvGrpSpPr/>
          <p:nvPr/>
        </p:nvGrpSpPr>
        <p:grpSpPr>
          <a:xfrm>
            <a:off x="3224027" y="1852592"/>
            <a:ext cx="685569" cy="723586"/>
            <a:chOff x="3398134" y="2057755"/>
            <a:chExt cx="704087" cy="743130"/>
          </a:xfrm>
        </p:grpSpPr>
        <p:grpSp>
          <p:nvGrpSpPr>
            <p:cNvPr id="7633" name="Google Shape;7633;p58"/>
            <p:cNvGrpSpPr/>
            <p:nvPr/>
          </p:nvGrpSpPr>
          <p:grpSpPr>
            <a:xfrm>
              <a:off x="3398134" y="2290183"/>
              <a:ext cx="315300" cy="219900"/>
              <a:chOff x="3398134" y="2290183"/>
              <a:chExt cx="315300" cy="219900"/>
            </a:xfrm>
          </p:grpSpPr>
          <p:sp>
            <p:nvSpPr>
              <p:cNvPr id="7634" name="Google Shape;7634;p5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35" name="Google Shape;7635;p58"/>
              <p:cNvCxnSpPr>
                <a:stCxn id="763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636" name="Google Shape;7636;p58"/>
            <p:cNvGrpSpPr/>
            <p:nvPr/>
          </p:nvGrpSpPr>
          <p:grpSpPr>
            <a:xfrm>
              <a:off x="3547823" y="2467358"/>
              <a:ext cx="219900" cy="333527"/>
              <a:chOff x="3547823" y="2467358"/>
              <a:chExt cx="219900" cy="333527"/>
            </a:xfrm>
          </p:grpSpPr>
          <p:sp>
            <p:nvSpPr>
              <p:cNvPr id="7637" name="Google Shape;7637;p5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38" name="Google Shape;7638;p5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639" name="Google Shape;7639;p58"/>
            <p:cNvGrpSpPr/>
            <p:nvPr/>
          </p:nvGrpSpPr>
          <p:grpSpPr>
            <a:xfrm>
              <a:off x="3734138" y="2467358"/>
              <a:ext cx="219900" cy="333527"/>
              <a:chOff x="3734138" y="2467358"/>
              <a:chExt cx="219900" cy="333527"/>
            </a:xfrm>
          </p:grpSpPr>
          <p:sp>
            <p:nvSpPr>
              <p:cNvPr id="7640" name="Google Shape;7640;p5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41" name="Google Shape;7641;p5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642" name="Google Shape;7642;p58"/>
            <p:cNvGrpSpPr/>
            <p:nvPr/>
          </p:nvGrpSpPr>
          <p:grpSpPr>
            <a:xfrm>
              <a:off x="3787560" y="2288011"/>
              <a:ext cx="314661" cy="219900"/>
              <a:chOff x="3787560" y="2288011"/>
              <a:chExt cx="314661" cy="219900"/>
            </a:xfrm>
          </p:grpSpPr>
          <p:sp>
            <p:nvSpPr>
              <p:cNvPr id="7643" name="Google Shape;7643;p5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44" name="Google Shape;7644;p5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645" name="Google Shape;7645;p58"/>
            <p:cNvGrpSpPr/>
            <p:nvPr/>
          </p:nvGrpSpPr>
          <p:grpSpPr>
            <a:xfrm>
              <a:off x="3637290" y="2057755"/>
              <a:ext cx="219900" cy="335499"/>
              <a:chOff x="3637290" y="2057755"/>
              <a:chExt cx="219900" cy="335499"/>
            </a:xfrm>
          </p:grpSpPr>
          <p:sp>
            <p:nvSpPr>
              <p:cNvPr id="7646" name="Google Shape;7646;p5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647" name="Google Shape;7647;p5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648" name="Google Shape;7648;p58"/>
          <p:cNvGrpSpPr/>
          <p:nvPr/>
        </p:nvGrpSpPr>
        <p:grpSpPr>
          <a:xfrm>
            <a:off x="4899249" y="1859288"/>
            <a:ext cx="710153" cy="710153"/>
            <a:chOff x="5007123" y="2079403"/>
            <a:chExt cx="687600" cy="687600"/>
          </a:xfrm>
        </p:grpSpPr>
        <p:sp>
          <p:nvSpPr>
            <p:cNvPr id="7649" name="Google Shape;7649;p5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58"/>
          <p:cNvGrpSpPr/>
          <p:nvPr/>
        </p:nvGrpSpPr>
        <p:grpSpPr>
          <a:xfrm>
            <a:off x="5708687" y="1853794"/>
            <a:ext cx="720998" cy="721183"/>
            <a:chOff x="5797446" y="2063053"/>
            <a:chExt cx="698100" cy="698280"/>
          </a:xfrm>
        </p:grpSpPr>
        <p:sp>
          <p:nvSpPr>
            <p:cNvPr id="7654" name="Google Shape;7654;p5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58"/>
          <p:cNvGrpSpPr/>
          <p:nvPr/>
        </p:nvGrpSpPr>
        <p:grpSpPr>
          <a:xfrm>
            <a:off x="8153834" y="3499399"/>
            <a:ext cx="280585" cy="673164"/>
            <a:chOff x="8075075" y="3754290"/>
            <a:chExt cx="255612" cy="613194"/>
          </a:xfrm>
        </p:grpSpPr>
        <p:grpSp>
          <p:nvGrpSpPr>
            <p:cNvPr id="7659" name="Google Shape;7659;p58"/>
            <p:cNvGrpSpPr/>
            <p:nvPr/>
          </p:nvGrpSpPr>
          <p:grpSpPr>
            <a:xfrm>
              <a:off x="8075075" y="3754290"/>
              <a:ext cx="255612" cy="613194"/>
              <a:chOff x="8075075" y="3754290"/>
              <a:chExt cx="255612" cy="613194"/>
            </a:xfrm>
          </p:grpSpPr>
          <p:sp>
            <p:nvSpPr>
              <p:cNvPr id="7660" name="Google Shape;7660;p5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2" name="Google Shape;7662;p5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58"/>
          <p:cNvGrpSpPr/>
          <p:nvPr/>
        </p:nvGrpSpPr>
        <p:grpSpPr>
          <a:xfrm>
            <a:off x="5270892" y="3488196"/>
            <a:ext cx="470352" cy="683745"/>
            <a:chOff x="1697726" y="3244179"/>
            <a:chExt cx="788124" cy="1146069"/>
          </a:xfrm>
        </p:grpSpPr>
        <p:sp>
          <p:nvSpPr>
            <p:cNvPr id="7664" name="Google Shape;7664;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6" name="Google Shape;7666;p58"/>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7" name="Google Shape;7667;p58"/>
          <p:cNvGrpSpPr/>
          <p:nvPr/>
        </p:nvGrpSpPr>
        <p:grpSpPr>
          <a:xfrm>
            <a:off x="5892043" y="3499398"/>
            <a:ext cx="293891" cy="293845"/>
            <a:chOff x="6134814" y="3754290"/>
            <a:chExt cx="293891" cy="293845"/>
          </a:xfrm>
        </p:grpSpPr>
        <p:sp>
          <p:nvSpPr>
            <p:cNvPr id="7668" name="Google Shape;7668;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58"/>
          <p:cNvGrpSpPr/>
          <p:nvPr/>
        </p:nvGrpSpPr>
        <p:grpSpPr>
          <a:xfrm>
            <a:off x="5892043" y="3878069"/>
            <a:ext cx="293891" cy="293891"/>
            <a:chOff x="6134814" y="4086186"/>
            <a:chExt cx="293891" cy="293891"/>
          </a:xfrm>
        </p:grpSpPr>
        <p:sp>
          <p:nvSpPr>
            <p:cNvPr id="7671" name="Google Shape;7671;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3" name="Google Shape;7673;p58"/>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8"/>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5" name="Google Shape;7675;p58"/>
          <p:cNvGrpSpPr/>
          <p:nvPr/>
        </p:nvGrpSpPr>
        <p:grpSpPr>
          <a:xfrm>
            <a:off x="7817018" y="2706762"/>
            <a:ext cx="622883" cy="621944"/>
            <a:chOff x="1187048" y="238125"/>
            <a:chExt cx="5256397" cy="5248476"/>
          </a:xfrm>
        </p:grpSpPr>
        <p:sp>
          <p:nvSpPr>
            <p:cNvPr id="7676" name="Google Shape;7676;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58"/>
          <p:cNvGrpSpPr/>
          <p:nvPr/>
        </p:nvGrpSpPr>
        <p:grpSpPr>
          <a:xfrm>
            <a:off x="2274123" y="2716370"/>
            <a:ext cx="1310987" cy="612407"/>
            <a:chOff x="238125" y="1188750"/>
            <a:chExt cx="7140450" cy="3335550"/>
          </a:xfrm>
        </p:grpSpPr>
        <p:sp>
          <p:nvSpPr>
            <p:cNvPr id="7681" name="Google Shape;7681;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58"/>
          <p:cNvGrpSpPr/>
          <p:nvPr/>
        </p:nvGrpSpPr>
        <p:grpSpPr>
          <a:xfrm>
            <a:off x="6599995" y="2706925"/>
            <a:ext cx="1110299" cy="621702"/>
            <a:chOff x="238125" y="1335475"/>
            <a:chExt cx="5418735" cy="3034175"/>
          </a:xfrm>
        </p:grpSpPr>
        <p:sp>
          <p:nvSpPr>
            <p:cNvPr id="7687" name="Google Shape;7687;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58"/>
          <p:cNvGrpSpPr/>
          <p:nvPr/>
        </p:nvGrpSpPr>
        <p:grpSpPr>
          <a:xfrm>
            <a:off x="5417655" y="2703822"/>
            <a:ext cx="1074451" cy="627181"/>
            <a:chOff x="5359127" y="2910889"/>
            <a:chExt cx="1097723" cy="640831"/>
          </a:xfrm>
        </p:grpSpPr>
        <p:grpSp>
          <p:nvGrpSpPr>
            <p:cNvPr id="7691" name="Google Shape;7691;p58"/>
            <p:cNvGrpSpPr/>
            <p:nvPr/>
          </p:nvGrpSpPr>
          <p:grpSpPr>
            <a:xfrm>
              <a:off x="5929791" y="3263088"/>
              <a:ext cx="527060" cy="287097"/>
              <a:chOff x="5929791" y="3263088"/>
              <a:chExt cx="527060" cy="287097"/>
            </a:xfrm>
          </p:grpSpPr>
          <p:sp>
            <p:nvSpPr>
              <p:cNvPr id="7692" name="Google Shape;7692;p5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93" name="Google Shape;7693;p5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94" name="Google Shape;7694;p58"/>
            <p:cNvGrpSpPr/>
            <p:nvPr/>
          </p:nvGrpSpPr>
          <p:grpSpPr>
            <a:xfrm>
              <a:off x="5359127" y="3263089"/>
              <a:ext cx="526428" cy="288631"/>
              <a:chOff x="5359127" y="3263089"/>
              <a:chExt cx="526428" cy="288631"/>
            </a:xfrm>
          </p:grpSpPr>
          <p:sp>
            <p:nvSpPr>
              <p:cNvPr id="7695" name="Google Shape;7695;p5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96" name="Google Shape;7696;p5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97" name="Google Shape;7697;p58"/>
            <p:cNvGrpSpPr/>
            <p:nvPr/>
          </p:nvGrpSpPr>
          <p:grpSpPr>
            <a:xfrm>
              <a:off x="5551525" y="2910889"/>
              <a:ext cx="520901" cy="610283"/>
              <a:chOff x="5551525" y="2910889"/>
              <a:chExt cx="520901" cy="610283"/>
            </a:xfrm>
          </p:grpSpPr>
          <p:sp>
            <p:nvSpPr>
              <p:cNvPr id="7698" name="Google Shape;7698;p5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99" name="Google Shape;7699;p5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700" name="Google Shape;7700;p58"/>
            <p:cNvGrpSpPr/>
            <p:nvPr/>
          </p:nvGrpSpPr>
          <p:grpSpPr>
            <a:xfrm>
              <a:off x="5743962" y="2919100"/>
              <a:ext cx="623674" cy="284502"/>
              <a:chOff x="5743962" y="2919100"/>
              <a:chExt cx="623674" cy="284502"/>
            </a:xfrm>
          </p:grpSpPr>
          <p:sp>
            <p:nvSpPr>
              <p:cNvPr id="7701" name="Google Shape;7701;p5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702" name="Google Shape;7702;p5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703" name="Google Shape;7703;p58"/>
          <p:cNvGrpSpPr/>
          <p:nvPr/>
        </p:nvGrpSpPr>
        <p:grpSpPr>
          <a:xfrm>
            <a:off x="7568868" y="1854534"/>
            <a:ext cx="874976" cy="719600"/>
            <a:chOff x="7608988" y="2093194"/>
            <a:chExt cx="817276" cy="672147"/>
          </a:xfrm>
        </p:grpSpPr>
        <p:cxnSp>
          <p:nvCxnSpPr>
            <p:cNvPr id="7704" name="Google Shape;7704;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5" name="Google Shape;7705;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6" name="Google Shape;7706;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7" name="Google Shape;7707;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8" name="Google Shape;7708;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709" name="Google Shape;7709;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710" name="Google Shape;7710;p58"/>
            <p:cNvGrpSpPr/>
            <p:nvPr/>
          </p:nvGrpSpPr>
          <p:grpSpPr>
            <a:xfrm>
              <a:off x="7721175" y="2093194"/>
              <a:ext cx="599587" cy="623846"/>
              <a:chOff x="7721175" y="2093194"/>
              <a:chExt cx="599587" cy="623846"/>
            </a:xfrm>
          </p:grpSpPr>
          <p:grpSp>
            <p:nvGrpSpPr>
              <p:cNvPr id="7711" name="Google Shape;7711;p58"/>
              <p:cNvGrpSpPr/>
              <p:nvPr/>
            </p:nvGrpSpPr>
            <p:grpSpPr>
              <a:xfrm>
                <a:off x="7721175" y="2093194"/>
                <a:ext cx="291605" cy="623846"/>
                <a:chOff x="9405575" y="2061418"/>
                <a:chExt cx="291605" cy="623846"/>
              </a:xfrm>
            </p:grpSpPr>
            <p:sp>
              <p:nvSpPr>
                <p:cNvPr id="7712" name="Google Shape;7712;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58"/>
              <p:cNvGrpSpPr/>
              <p:nvPr/>
            </p:nvGrpSpPr>
            <p:grpSpPr>
              <a:xfrm flipH="1">
                <a:off x="8029157" y="2093194"/>
                <a:ext cx="291605" cy="623846"/>
                <a:chOff x="9405575" y="2061418"/>
                <a:chExt cx="291605" cy="623846"/>
              </a:xfrm>
            </p:grpSpPr>
            <p:sp>
              <p:nvSpPr>
                <p:cNvPr id="7720" name="Google Shape;7720;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27" name="Google Shape;7727;p58"/>
          <p:cNvGrpSpPr/>
          <p:nvPr/>
        </p:nvGrpSpPr>
        <p:grpSpPr>
          <a:xfrm>
            <a:off x="4013304" y="970936"/>
            <a:ext cx="712557" cy="785901"/>
            <a:chOff x="4206459" y="1191441"/>
            <a:chExt cx="712557" cy="785901"/>
          </a:xfrm>
        </p:grpSpPr>
        <p:sp>
          <p:nvSpPr>
            <p:cNvPr id="7728" name="Google Shape;7728;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2" name="Google Shape;7732;p58"/>
            <p:cNvGrpSpPr/>
            <p:nvPr/>
          </p:nvGrpSpPr>
          <p:grpSpPr>
            <a:xfrm>
              <a:off x="4644280" y="1290523"/>
              <a:ext cx="143716" cy="29463"/>
              <a:chOff x="4644280" y="1290523"/>
              <a:chExt cx="143716" cy="29463"/>
            </a:xfrm>
          </p:grpSpPr>
          <p:sp>
            <p:nvSpPr>
              <p:cNvPr id="7733" name="Google Shape;7733;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58"/>
            <p:cNvGrpSpPr/>
            <p:nvPr/>
          </p:nvGrpSpPr>
          <p:grpSpPr>
            <a:xfrm>
              <a:off x="4356567" y="1191441"/>
              <a:ext cx="143690" cy="29488"/>
              <a:chOff x="4356567" y="1191441"/>
              <a:chExt cx="143690" cy="29488"/>
            </a:xfrm>
          </p:grpSpPr>
          <p:sp>
            <p:nvSpPr>
              <p:cNvPr id="7738" name="Google Shape;7738;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58"/>
            <p:cNvGrpSpPr/>
            <p:nvPr/>
          </p:nvGrpSpPr>
          <p:grpSpPr>
            <a:xfrm>
              <a:off x="4339009" y="1863727"/>
              <a:ext cx="143703" cy="29476"/>
              <a:chOff x="4339009" y="1863727"/>
              <a:chExt cx="143703" cy="29476"/>
            </a:xfrm>
          </p:grpSpPr>
          <p:sp>
            <p:nvSpPr>
              <p:cNvPr id="7743" name="Google Shape;7743;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58"/>
            <p:cNvGrpSpPr/>
            <p:nvPr/>
          </p:nvGrpSpPr>
          <p:grpSpPr>
            <a:xfrm>
              <a:off x="4206459" y="1607315"/>
              <a:ext cx="29539" cy="142899"/>
              <a:chOff x="4206459" y="1607315"/>
              <a:chExt cx="29539" cy="142899"/>
            </a:xfrm>
          </p:grpSpPr>
          <p:sp>
            <p:nvSpPr>
              <p:cNvPr id="7748" name="Google Shape;7748;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2" name="Google Shape;7752;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6" name="Google Shape;7756;p58"/>
            <p:cNvGrpSpPr/>
            <p:nvPr/>
          </p:nvGrpSpPr>
          <p:grpSpPr>
            <a:xfrm>
              <a:off x="4889463" y="1423737"/>
              <a:ext cx="29552" cy="142899"/>
              <a:chOff x="4889463" y="1423737"/>
              <a:chExt cx="29552" cy="142899"/>
            </a:xfrm>
          </p:grpSpPr>
          <p:sp>
            <p:nvSpPr>
              <p:cNvPr id="7757" name="Google Shape;7757;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58"/>
            <p:cNvGrpSpPr/>
            <p:nvPr/>
          </p:nvGrpSpPr>
          <p:grpSpPr>
            <a:xfrm>
              <a:off x="4771663" y="1876896"/>
              <a:ext cx="108651" cy="100447"/>
              <a:chOff x="4771663" y="1876896"/>
              <a:chExt cx="108651" cy="100447"/>
            </a:xfrm>
          </p:grpSpPr>
          <p:sp>
            <p:nvSpPr>
              <p:cNvPr id="7762" name="Google Shape;7762;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6" name="Google Shape;7766;p58"/>
          <p:cNvGrpSpPr/>
          <p:nvPr/>
        </p:nvGrpSpPr>
        <p:grpSpPr>
          <a:xfrm>
            <a:off x="4008780" y="1854159"/>
            <a:ext cx="791287" cy="720350"/>
            <a:chOff x="267375" y="1071875"/>
            <a:chExt cx="470500" cy="428550"/>
          </a:xfrm>
        </p:grpSpPr>
        <p:sp>
          <p:nvSpPr>
            <p:cNvPr id="7767" name="Google Shape;7767;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58"/>
          <p:cNvGrpSpPr/>
          <p:nvPr/>
        </p:nvGrpSpPr>
        <p:grpSpPr>
          <a:xfrm>
            <a:off x="709275" y="3498789"/>
            <a:ext cx="1408444" cy="673166"/>
            <a:chOff x="712664" y="3693287"/>
            <a:chExt cx="1460738" cy="698160"/>
          </a:xfrm>
        </p:grpSpPr>
        <p:grpSp>
          <p:nvGrpSpPr>
            <p:cNvPr id="7776" name="Google Shape;7776;p58"/>
            <p:cNvGrpSpPr/>
            <p:nvPr/>
          </p:nvGrpSpPr>
          <p:grpSpPr>
            <a:xfrm>
              <a:off x="1380079" y="4133090"/>
              <a:ext cx="234048" cy="258099"/>
              <a:chOff x="1380079" y="4133090"/>
              <a:chExt cx="234048" cy="258099"/>
            </a:xfrm>
          </p:grpSpPr>
          <p:sp>
            <p:nvSpPr>
              <p:cNvPr id="7777" name="Google Shape;7777;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58"/>
            <p:cNvGrpSpPr/>
            <p:nvPr/>
          </p:nvGrpSpPr>
          <p:grpSpPr>
            <a:xfrm>
              <a:off x="884610" y="3864082"/>
              <a:ext cx="1118566" cy="527275"/>
              <a:chOff x="890961" y="3865463"/>
              <a:chExt cx="1115221" cy="525698"/>
            </a:xfrm>
          </p:grpSpPr>
          <p:sp>
            <p:nvSpPr>
              <p:cNvPr id="7781" name="Google Shape;7781;p5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4" name="Google Shape;7784;p58"/>
            <p:cNvGrpSpPr/>
            <p:nvPr/>
          </p:nvGrpSpPr>
          <p:grpSpPr>
            <a:xfrm>
              <a:off x="712664" y="3693287"/>
              <a:ext cx="1460738" cy="698160"/>
              <a:chOff x="712664" y="3693025"/>
              <a:chExt cx="1460738" cy="698160"/>
            </a:xfrm>
          </p:grpSpPr>
          <p:sp>
            <p:nvSpPr>
              <p:cNvPr id="7785" name="Google Shape;7785;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1" name="Google Shape;7791;p58"/>
          <p:cNvGrpSpPr/>
          <p:nvPr/>
        </p:nvGrpSpPr>
        <p:grpSpPr>
          <a:xfrm>
            <a:off x="3146990" y="970936"/>
            <a:ext cx="795485" cy="738831"/>
            <a:chOff x="3348603" y="1236445"/>
            <a:chExt cx="749256" cy="695894"/>
          </a:xfrm>
        </p:grpSpPr>
        <p:grpSp>
          <p:nvGrpSpPr>
            <p:cNvPr id="7792" name="Google Shape;7792;p58"/>
            <p:cNvGrpSpPr/>
            <p:nvPr/>
          </p:nvGrpSpPr>
          <p:grpSpPr>
            <a:xfrm>
              <a:off x="3583779" y="1236445"/>
              <a:ext cx="293795" cy="285811"/>
              <a:chOff x="3750225" y="1774000"/>
              <a:chExt cx="149575" cy="145525"/>
            </a:xfrm>
          </p:grpSpPr>
          <p:sp>
            <p:nvSpPr>
              <p:cNvPr id="7793" name="Google Shape;7793;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58"/>
            <p:cNvGrpSpPr/>
            <p:nvPr/>
          </p:nvGrpSpPr>
          <p:grpSpPr>
            <a:xfrm>
              <a:off x="3775534" y="1462599"/>
              <a:ext cx="322325" cy="285958"/>
              <a:chOff x="3847850" y="1889150"/>
              <a:chExt cx="164100" cy="145600"/>
            </a:xfrm>
          </p:grpSpPr>
          <p:sp>
            <p:nvSpPr>
              <p:cNvPr id="7796" name="Google Shape;7796;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58"/>
            <p:cNvGrpSpPr/>
            <p:nvPr/>
          </p:nvGrpSpPr>
          <p:grpSpPr>
            <a:xfrm>
              <a:off x="3545329" y="1646528"/>
              <a:ext cx="293746" cy="285811"/>
              <a:chOff x="3730650" y="1982800"/>
              <a:chExt cx="149550" cy="145525"/>
            </a:xfrm>
          </p:grpSpPr>
          <p:sp>
            <p:nvSpPr>
              <p:cNvPr id="7799" name="Google Shape;7799;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58"/>
            <p:cNvGrpSpPr/>
            <p:nvPr/>
          </p:nvGrpSpPr>
          <p:grpSpPr>
            <a:xfrm>
              <a:off x="3348603" y="1415046"/>
              <a:ext cx="294384" cy="284387"/>
              <a:chOff x="3630494" y="1864938"/>
              <a:chExt cx="149875" cy="144800"/>
            </a:xfrm>
          </p:grpSpPr>
          <p:sp>
            <p:nvSpPr>
              <p:cNvPr id="7802" name="Google Shape;7802;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4" name="Google Shape;7804;p58"/>
          <p:cNvGrpSpPr/>
          <p:nvPr/>
        </p:nvGrpSpPr>
        <p:grpSpPr>
          <a:xfrm>
            <a:off x="2268517" y="3493832"/>
            <a:ext cx="1324924" cy="678083"/>
            <a:chOff x="2413923" y="3711366"/>
            <a:chExt cx="1374117" cy="703260"/>
          </a:xfrm>
        </p:grpSpPr>
        <p:grpSp>
          <p:nvGrpSpPr>
            <p:cNvPr id="7805" name="Google Shape;7805;p58"/>
            <p:cNvGrpSpPr/>
            <p:nvPr/>
          </p:nvGrpSpPr>
          <p:grpSpPr>
            <a:xfrm>
              <a:off x="2413923" y="3711366"/>
              <a:ext cx="1374117" cy="703260"/>
              <a:chOff x="2413923" y="3711366"/>
              <a:chExt cx="1374117" cy="703260"/>
            </a:xfrm>
          </p:grpSpPr>
          <p:sp>
            <p:nvSpPr>
              <p:cNvPr id="7806" name="Google Shape;7806;p5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7" name="Google Shape;7807;p58"/>
              <p:cNvGrpSpPr/>
              <p:nvPr/>
            </p:nvGrpSpPr>
            <p:grpSpPr>
              <a:xfrm>
                <a:off x="2600284" y="3808654"/>
                <a:ext cx="234506" cy="138009"/>
                <a:chOff x="2600284" y="3808654"/>
                <a:chExt cx="234506" cy="138009"/>
              </a:xfrm>
            </p:grpSpPr>
            <p:sp>
              <p:nvSpPr>
                <p:cNvPr id="7808" name="Google Shape;7808;p5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09" name="Google Shape;7809;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0" name="Google Shape;7810;p58"/>
              <p:cNvGrpSpPr/>
              <p:nvPr/>
            </p:nvGrpSpPr>
            <p:grpSpPr>
              <a:xfrm>
                <a:off x="3359659" y="3805664"/>
                <a:ext cx="232294" cy="141000"/>
                <a:chOff x="3359659" y="3805664"/>
                <a:chExt cx="232294" cy="141000"/>
              </a:xfrm>
            </p:grpSpPr>
            <p:sp>
              <p:nvSpPr>
                <p:cNvPr id="7811" name="Google Shape;7811;p5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2" name="Google Shape;7812;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3" name="Google Shape;7813;p58"/>
              <p:cNvGrpSpPr/>
              <p:nvPr/>
            </p:nvGrpSpPr>
            <p:grpSpPr>
              <a:xfrm>
                <a:off x="3067316" y="3711366"/>
                <a:ext cx="66900" cy="166809"/>
                <a:chOff x="3067316" y="3711366"/>
                <a:chExt cx="66900" cy="166809"/>
              </a:xfrm>
            </p:grpSpPr>
            <p:sp>
              <p:nvSpPr>
                <p:cNvPr id="7814" name="Google Shape;7814;p5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5" name="Google Shape;7815;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6" name="Google Shape;7816;p58"/>
              <p:cNvGrpSpPr/>
              <p:nvPr/>
            </p:nvGrpSpPr>
            <p:grpSpPr>
              <a:xfrm>
                <a:off x="2413923" y="4058666"/>
                <a:ext cx="224119" cy="66900"/>
                <a:chOff x="2413923" y="4058666"/>
                <a:chExt cx="224119" cy="66900"/>
              </a:xfrm>
            </p:grpSpPr>
            <p:sp>
              <p:nvSpPr>
                <p:cNvPr id="7817" name="Google Shape;7817;p5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8" name="Google Shape;7818;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9" name="Google Shape;7819;p58"/>
              <p:cNvGrpSpPr/>
              <p:nvPr/>
            </p:nvGrpSpPr>
            <p:grpSpPr>
              <a:xfrm>
                <a:off x="3564643" y="4058666"/>
                <a:ext cx="223397" cy="66900"/>
                <a:chOff x="3564643" y="4058666"/>
                <a:chExt cx="223397" cy="66900"/>
              </a:xfrm>
            </p:grpSpPr>
            <p:sp>
              <p:nvSpPr>
                <p:cNvPr id="7820" name="Google Shape;7820;p5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21" name="Google Shape;7821;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822" name="Google Shape;7822;p58"/>
            <p:cNvGrpSpPr/>
            <p:nvPr/>
          </p:nvGrpSpPr>
          <p:grpSpPr>
            <a:xfrm>
              <a:off x="2633353" y="3965763"/>
              <a:ext cx="933975" cy="445687"/>
              <a:chOff x="2633353" y="3965763"/>
              <a:chExt cx="933975" cy="445687"/>
            </a:xfrm>
          </p:grpSpPr>
          <p:sp>
            <p:nvSpPr>
              <p:cNvPr id="7823" name="Google Shape;7823;p5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5" name="Google Shape;7825;p58"/>
          <p:cNvGrpSpPr/>
          <p:nvPr/>
        </p:nvGrpSpPr>
        <p:grpSpPr>
          <a:xfrm>
            <a:off x="6392789" y="1044380"/>
            <a:ext cx="1131087" cy="587383"/>
            <a:chOff x="238125" y="999450"/>
            <a:chExt cx="7140700" cy="3708225"/>
          </a:xfrm>
        </p:grpSpPr>
        <p:sp>
          <p:nvSpPr>
            <p:cNvPr id="7826" name="Google Shape;7826;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58"/>
          <p:cNvGrpSpPr/>
          <p:nvPr/>
        </p:nvGrpSpPr>
        <p:grpSpPr>
          <a:xfrm>
            <a:off x="3744240" y="3493874"/>
            <a:ext cx="1375854" cy="678131"/>
            <a:chOff x="3913765" y="3641905"/>
            <a:chExt cx="1522805" cy="750560"/>
          </a:xfrm>
        </p:grpSpPr>
        <p:grpSp>
          <p:nvGrpSpPr>
            <p:cNvPr id="7836" name="Google Shape;7836;p58"/>
            <p:cNvGrpSpPr/>
            <p:nvPr/>
          </p:nvGrpSpPr>
          <p:grpSpPr>
            <a:xfrm>
              <a:off x="3913765" y="3997002"/>
              <a:ext cx="1522805" cy="395463"/>
              <a:chOff x="3913765" y="3997002"/>
              <a:chExt cx="1522805" cy="395463"/>
            </a:xfrm>
          </p:grpSpPr>
          <p:grpSp>
            <p:nvGrpSpPr>
              <p:cNvPr id="7837" name="Google Shape;7837;p58"/>
              <p:cNvGrpSpPr/>
              <p:nvPr/>
            </p:nvGrpSpPr>
            <p:grpSpPr>
              <a:xfrm>
                <a:off x="3913765" y="4138659"/>
                <a:ext cx="507602" cy="253806"/>
                <a:chOff x="3913765" y="4138659"/>
                <a:chExt cx="507602" cy="253806"/>
              </a:xfrm>
            </p:grpSpPr>
            <p:sp>
              <p:nvSpPr>
                <p:cNvPr id="7838" name="Google Shape;7838;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840" name="Google Shape;7840;p58"/>
              <p:cNvGrpSpPr/>
              <p:nvPr/>
            </p:nvGrpSpPr>
            <p:grpSpPr>
              <a:xfrm>
                <a:off x="4421361" y="3997002"/>
                <a:ext cx="507618" cy="395463"/>
                <a:chOff x="4421361" y="3997002"/>
                <a:chExt cx="507618" cy="395463"/>
              </a:xfrm>
            </p:grpSpPr>
            <p:sp>
              <p:nvSpPr>
                <p:cNvPr id="7841" name="Google Shape;7841;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58"/>
              <p:cNvGrpSpPr/>
              <p:nvPr/>
            </p:nvGrpSpPr>
            <p:grpSpPr>
              <a:xfrm>
                <a:off x="4928973" y="4189418"/>
                <a:ext cx="507596" cy="203047"/>
                <a:chOff x="4928973" y="4189418"/>
                <a:chExt cx="507596" cy="203047"/>
              </a:xfrm>
            </p:grpSpPr>
            <p:sp>
              <p:nvSpPr>
                <p:cNvPr id="7844" name="Google Shape;7844;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6" name="Google Shape;7846;p58"/>
            <p:cNvGrpSpPr/>
            <p:nvPr/>
          </p:nvGrpSpPr>
          <p:grpSpPr>
            <a:xfrm>
              <a:off x="4482186" y="3641905"/>
              <a:ext cx="397605" cy="349784"/>
              <a:chOff x="2906375" y="1159725"/>
              <a:chExt cx="1860575" cy="1636800"/>
            </a:xfrm>
          </p:grpSpPr>
          <p:sp>
            <p:nvSpPr>
              <p:cNvPr id="7847" name="Google Shape;7847;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1" name="Google Shape;7851;p58"/>
          <p:cNvGrpSpPr/>
          <p:nvPr/>
        </p:nvGrpSpPr>
        <p:grpSpPr>
          <a:xfrm>
            <a:off x="6528949" y="1853801"/>
            <a:ext cx="940737" cy="721067"/>
            <a:chOff x="6599718" y="2068734"/>
            <a:chExt cx="940737" cy="721067"/>
          </a:xfrm>
        </p:grpSpPr>
        <p:sp>
          <p:nvSpPr>
            <p:cNvPr id="7852" name="Google Shape;7852;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8" name="Google Shape;7858;p58"/>
            <p:cNvGrpSpPr/>
            <p:nvPr/>
          </p:nvGrpSpPr>
          <p:grpSpPr>
            <a:xfrm>
              <a:off x="6836957" y="2068734"/>
              <a:ext cx="461892" cy="721067"/>
              <a:chOff x="6836957" y="2068734"/>
              <a:chExt cx="461892" cy="721067"/>
            </a:xfrm>
          </p:grpSpPr>
          <p:sp>
            <p:nvSpPr>
              <p:cNvPr id="7859" name="Google Shape;7859;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5" name="Google Shape;7865;p58"/>
              <p:cNvGrpSpPr/>
              <p:nvPr/>
            </p:nvGrpSpPr>
            <p:grpSpPr>
              <a:xfrm>
                <a:off x="6836957" y="2068734"/>
                <a:ext cx="461892" cy="721067"/>
                <a:chOff x="6836957" y="2068734"/>
                <a:chExt cx="461892" cy="721067"/>
              </a:xfrm>
            </p:grpSpPr>
            <p:sp>
              <p:nvSpPr>
                <p:cNvPr id="7866" name="Google Shape;7866;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73" name="Google Shape;7873;p58"/>
          <p:cNvGrpSpPr/>
          <p:nvPr/>
        </p:nvGrpSpPr>
        <p:grpSpPr>
          <a:xfrm>
            <a:off x="2412267" y="1858147"/>
            <a:ext cx="712577" cy="712374"/>
            <a:chOff x="2559249" y="2069323"/>
            <a:chExt cx="685566" cy="685634"/>
          </a:xfrm>
        </p:grpSpPr>
        <p:sp>
          <p:nvSpPr>
            <p:cNvPr id="7874" name="Google Shape;7874;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58"/>
          <p:cNvGrpSpPr/>
          <p:nvPr/>
        </p:nvGrpSpPr>
        <p:grpSpPr>
          <a:xfrm>
            <a:off x="7594705" y="970936"/>
            <a:ext cx="845645" cy="711911"/>
            <a:chOff x="951975" y="315800"/>
            <a:chExt cx="5860325" cy="4933550"/>
          </a:xfrm>
        </p:grpSpPr>
        <p:sp>
          <p:nvSpPr>
            <p:cNvPr id="7888" name="Google Shape;7888;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58"/>
          <p:cNvGrpSpPr/>
          <p:nvPr/>
        </p:nvGrpSpPr>
        <p:grpSpPr>
          <a:xfrm>
            <a:off x="3691834" y="2707045"/>
            <a:ext cx="1617932" cy="621724"/>
            <a:chOff x="3862800" y="3038525"/>
            <a:chExt cx="1329006" cy="510698"/>
          </a:xfrm>
        </p:grpSpPr>
        <p:sp>
          <p:nvSpPr>
            <p:cNvPr id="7897" name="Google Shape;7897;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9" name="Google Shape;7899;p58"/>
            <p:cNvGrpSpPr/>
            <p:nvPr/>
          </p:nvGrpSpPr>
          <p:grpSpPr>
            <a:xfrm>
              <a:off x="3967075" y="3040337"/>
              <a:ext cx="1019927" cy="402126"/>
              <a:chOff x="3967075" y="3040337"/>
              <a:chExt cx="1019927" cy="402126"/>
            </a:xfrm>
          </p:grpSpPr>
          <p:sp>
            <p:nvSpPr>
              <p:cNvPr id="7900" name="Google Shape;7900;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58"/>
            <p:cNvGrpSpPr/>
            <p:nvPr/>
          </p:nvGrpSpPr>
          <p:grpSpPr>
            <a:xfrm>
              <a:off x="4186700" y="3040337"/>
              <a:ext cx="390475" cy="183289"/>
              <a:chOff x="4186700" y="3040337"/>
              <a:chExt cx="390475" cy="183289"/>
            </a:xfrm>
          </p:grpSpPr>
          <p:sp>
            <p:nvSpPr>
              <p:cNvPr id="7903" name="Google Shape;7903;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58"/>
            <p:cNvGrpSpPr/>
            <p:nvPr/>
          </p:nvGrpSpPr>
          <p:grpSpPr>
            <a:xfrm>
              <a:off x="4073727" y="3040337"/>
              <a:ext cx="697794" cy="296263"/>
              <a:chOff x="4073727" y="3040337"/>
              <a:chExt cx="697794" cy="296263"/>
            </a:xfrm>
          </p:grpSpPr>
          <p:sp>
            <p:nvSpPr>
              <p:cNvPr id="7906" name="Google Shape;7906;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58"/>
            <p:cNvGrpSpPr/>
            <p:nvPr/>
          </p:nvGrpSpPr>
          <p:grpSpPr>
            <a:xfrm>
              <a:off x="3862800" y="3038525"/>
              <a:ext cx="1329006" cy="510698"/>
              <a:chOff x="3862800" y="3038525"/>
              <a:chExt cx="1329006" cy="510698"/>
            </a:xfrm>
          </p:grpSpPr>
          <p:sp>
            <p:nvSpPr>
              <p:cNvPr id="7909" name="Google Shape;7909;p5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1" name="Google Shape;7911;p58"/>
          <p:cNvGrpSpPr/>
          <p:nvPr/>
        </p:nvGrpSpPr>
        <p:grpSpPr>
          <a:xfrm>
            <a:off x="700156" y="970936"/>
            <a:ext cx="883205" cy="775176"/>
            <a:chOff x="649648" y="271400"/>
            <a:chExt cx="6215377" cy="5455143"/>
          </a:xfrm>
        </p:grpSpPr>
        <p:sp>
          <p:nvSpPr>
            <p:cNvPr id="7912" name="Google Shape;7912;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58"/>
          <p:cNvGrpSpPr/>
          <p:nvPr/>
        </p:nvGrpSpPr>
        <p:grpSpPr>
          <a:xfrm>
            <a:off x="2308457" y="970936"/>
            <a:ext cx="767704" cy="815489"/>
            <a:chOff x="2499700" y="1135950"/>
            <a:chExt cx="732402" cy="777990"/>
          </a:xfrm>
        </p:grpSpPr>
        <p:grpSp>
          <p:nvGrpSpPr>
            <p:cNvPr id="7925" name="Google Shape;7925;p58"/>
            <p:cNvGrpSpPr/>
            <p:nvPr/>
          </p:nvGrpSpPr>
          <p:grpSpPr>
            <a:xfrm>
              <a:off x="2499700" y="1135950"/>
              <a:ext cx="732402" cy="694705"/>
              <a:chOff x="2499700" y="1135950"/>
              <a:chExt cx="732402" cy="694705"/>
            </a:xfrm>
          </p:grpSpPr>
          <p:sp>
            <p:nvSpPr>
              <p:cNvPr id="7926" name="Google Shape;7926;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58"/>
            <p:cNvGrpSpPr/>
            <p:nvPr/>
          </p:nvGrpSpPr>
          <p:grpSpPr>
            <a:xfrm>
              <a:off x="2517909" y="1188726"/>
              <a:ext cx="702702" cy="725214"/>
              <a:chOff x="2517909" y="1188726"/>
              <a:chExt cx="702702" cy="725214"/>
            </a:xfrm>
          </p:grpSpPr>
          <p:sp>
            <p:nvSpPr>
              <p:cNvPr id="7954" name="Google Shape;7954;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9" name="Google Shape;7959;p58"/>
          <p:cNvGrpSpPr/>
          <p:nvPr/>
        </p:nvGrpSpPr>
        <p:grpSpPr>
          <a:xfrm>
            <a:off x="1654189" y="970936"/>
            <a:ext cx="583439" cy="870229"/>
            <a:chOff x="1716825" y="1121550"/>
            <a:chExt cx="622800" cy="928938"/>
          </a:xfrm>
        </p:grpSpPr>
        <p:grpSp>
          <p:nvGrpSpPr>
            <p:cNvPr id="7960" name="Google Shape;7960;p58"/>
            <p:cNvGrpSpPr/>
            <p:nvPr/>
          </p:nvGrpSpPr>
          <p:grpSpPr>
            <a:xfrm>
              <a:off x="1716825" y="1121550"/>
              <a:ext cx="622800" cy="928938"/>
              <a:chOff x="1716825" y="1121550"/>
              <a:chExt cx="622800" cy="928938"/>
            </a:xfrm>
          </p:grpSpPr>
          <p:cxnSp>
            <p:nvCxnSpPr>
              <p:cNvPr id="7961" name="Google Shape;7961;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962" name="Google Shape;7962;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58"/>
            <p:cNvGrpSpPr/>
            <p:nvPr/>
          </p:nvGrpSpPr>
          <p:grpSpPr>
            <a:xfrm>
              <a:off x="1768050" y="1172775"/>
              <a:ext cx="520200" cy="832000"/>
              <a:chOff x="1768050" y="1172775"/>
              <a:chExt cx="520200" cy="832000"/>
            </a:xfrm>
          </p:grpSpPr>
          <p:cxnSp>
            <p:nvCxnSpPr>
              <p:cNvPr id="7964" name="Google Shape;7964;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965" name="Google Shape;7965;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58"/>
            <p:cNvGrpSpPr/>
            <p:nvPr/>
          </p:nvGrpSpPr>
          <p:grpSpPr>
            <a:xfrm>
              <a:off x="1820100" y="1225475"/>
              <a:ext cx="416400" cy="729575"/>
              <a:chOff x="1820100" y="1225475"/>
              <a:chExt cx="416400" cy="729575"/>
            </a:xfrm>
          </p:grpSpPr>
          <p:cxnSp>
            <p:nvCxnSpPr>
              <p:cNvPr id="7967" name="Google Shape;7967;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968" name="Google Shape;7968;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58"/>
            <p:cNvGrpSpPr/>
            <p:nvPr/>
          </p:nvGrpSpPr>
          <p:grpSpPr>
            <a:xfrm>
              <a:off x="1874250" y="1278825"/>
              <a:ext cx="308100" cy="605275"/>
              <a:chOff x="1874250" y="1278825"/>
              <a:chExt cx="308100" cy="605275"/>
            </a:xfrm>
          </p:grpSpPr>
          <p:cxnSp>
            <p:nvCxnSpPr>
              <p:cNvPr id="7970" name="Google Shape;7970;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971" name="Google Shape;7971;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2" name="Google Shape;7972;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58"/>
          <p:cNvGrpSpPr/>
          <p:nvPr/>
        </p:nvGrpSpPr>
        <p:grpSpPr>
          <a:xfrm>
            <a:off x="1574012" y="1857258"/>
            <a:ext cx="739072" cy="714152"/>
            <a:chOff x="4334725" y="1355875"/>
            <a:chExt cx="3106650" cy="3001900"/>
          </a:xfrm>
        </p:grpSpPr>
        <p:grpSp>
          <p:nvGrpSpPr>
            <p:cNvPr id="7974" name="Google Shape;7974;p58"/>
            <p:cNvGrpSpPr/>
            <p:nvPr/>
          </p:nvGrpSpPr>
          <p:grpSpPr>
            <a:xfrm>
              <a:off x="4516050" y="1724875"/>
              <a:ext cx="2693725" cy="2632900"/>
              <a:chOff x="4516050" y="1724875"/>
              <a:chExt cx="2693725" cy="2632900"/>
            </a:xfrm>
          </p:grpSpPr>
          <p:sp>
            <p:nvSpPr>
              <p:cNvPr id="7975" name="Google Shape;7975;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58"/>
            <p:cNvGrpSpPr/>
            <p:nvPr/>
          </p:nvGrpSpPr>
          <p:grpSpPr>
            <a:xfrm>
              <a:off x="4334725" y="1355875"/>
              <a:ext cx="3106650" cy="2709650"/>
              <a:chOff x="4334725" y="1355875"/>
              <a:chExt cx="3106650" cy="2709650"/>
            </a:xfrm>
          </p:grpSpPr>
          <p:sp>
            <p:nvSpPr>
              <p:cNvPr id="7979" name="Google Shape;7979;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2" name="Google Shape;7982;p58"/>
          <p:cNvGrpSpPr/>
          <p:nvPr/>
        </p:nvGrpSpPr>
        <p:grpSpPr>
          <a:xfrm>
            <a:off x="7690961" y="3488029"/>
            <a:ext cx="312074" cy="684173"/>
            <a:chOff x="7645573" y="3754300"/>
            <a:chExt cx="293855" cy="644170"/>
          </a:xfrm>
        </p:grpSpPr>
        <p:sp>
          <p:nvSpPr>
            <p:cNvPr id="7983" name="Google Shape;7983;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58"/>
          <p:cNvGrpSpPr/>
          <p:nvPr/>
        </p:nvGrpSpPr>
        <p:grpSpPr>
          <a:xfrm>
            <a:off x="5612949" y="970936"/>
            <a:ext cx="709011" cy="739359"/>
            <a:chOff x="5830645" y="1256617"/>
            <a:chExt cx="530340" cy="553040"/>
          </a:xfrm>
        </p:grpSpPr>
        <p:grpSp>
          <p:nvGrpSpPr>
            <p:cNvPr id="7986" name="Google Shape;7986;p58"/>
            <p:cNvGrpSpPr/>
            <p:nvPr/>
          </p:nvGrpSpPr>
          <p:grpSpPr>
            <a:xfrm>
              <a:off x="5830645" y="1256617"/>
              <a:ext cx="259743" cy="269909"/>
              <a:chOff x="5830645" y="1256617"/>
              <a:chExt cx="259743" cy="269909"/>
            </a:xfrm>
          </p:grpSpPr>
          <p:sp>
            <p:nvSpPr>
              <p:cNvPr id="7987" name="Google Shape;7987;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58"/>
            <p:cNvGrpSpPr/>
            <p:nvPr/>
          </p:nvGrpSpPr>
          <p:grpSpPr>
            <a:xfrm>
              <a:off x="6101293" y="1256617"/>
              <a:ext cx="259692" cy="269909"/>
              <a:chOff x="6101293" y="1256617"/>
              <a:chExt cx="259692" cy="269909"/>
            </a:xfrm>
          </p:grpSpPr>
          <p:sp>
            <p:nvSpPr>
              <p:cNvPr id="7990" name="Google Shape;7990;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58"/>
            <p:cNvGrpSpPr/>
            <p:nvPr/>
          </p:nvGrpSpPr>
          <p:grpSpPr>
            <a:xfrm>
              <a:off x="5830645" y="1539749"/>
              <a:ext cx="259692" cy="269909"/>
              <a:chOff x="5830645" y="1539749"/>
              <a:chExt cx="259692" cy="269909"/>
            </a:xfrm>
          </p:grpSpPr>
          <p:sp>
            <p:nvSpPr>
              <p:cNvPr id="7993" name="Google Shape;7993;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58"/>
            <p:cNvGrpSpPr/>
            <p:nvPr/>
          </p:nvGrpSpPr>
          <p:grpSpPr>
            <a:xfrm>
              <a:off x="6101293" y="1539749"/>
              <a:ext cx="259692" cy="269909"/>
              <a:chOff x="6101293" y="1539749"/>
              <a:chExt cx="259692" cy="269909"/>
            </a:xfrm>
          </p:grpSpPr>
          <p:sp>
            <p:nvSpPr>
              <p:cNvPr id="7996" name="Google Shape;7996;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8" name="Google Shape;7998;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58"/>
          <p:cNvGrpSpPr/>
          <p:nvPr/>
        </p:nvGrpSpPr>
        <p:grpSpPr>
          <a:xfrm>
            <a:off x="714444" y="2707052"/>
            <a:ext cx="1452955" cy="621360"/>
            <a:chOff x="732422" y="2990152"/>
            <a:chExt cx="1337773" cy="572102"/>
          </a:xfrm>
        </p:grpSpPr>
        <p:sp>
          <p:nvSpPr>
            <p:cNvPr id="8000" name="Google Shape;8000;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9" name="Shape 8009"/>
        <p:cNvGrpSpPr/>
        <p:nvPr/>
      </p:nvGrpSpPr>
      <p:grpSpPr>
        <a:xfrm>
          <a:off x="0" y="0"/>
          <a:ext cx="0" cy="0"/>
          <a:chOff x="0" y="0"/>
          <a:chExt cx="0" cy="0"/>
        </a:xfrm>
      </p:grpSpPr>
      <p:grpSp>
        <p:nvGrpSpPr>
          <p:cNvPr id="8010" name="Google Shape;8010;p59"/>
          <p:cNvGrpSpPr/>
          <p:nvPr/>
        </p:nvGrpSpPr>
        <p:grpSpPr>
          <a:xfrm>
            <a:off x="708579" y="965872"/>
            <a:ext cx="1636117" cy="1526144"/>
            <a:chOff x="729238" y="1179665"/>
            <a:chExt cx="1636117" cy="1526144"/>
          </a:xfrm>
        </p:grpSpPr>
        <p:grpSp>
          <p:nvGrpSpPr>
            <p:cNvPr id="8011" name="Google Shape;8011;p59"/>
            <p:cNvGrpSpPr/>
            <p:nvPr/>
          </p:nvGrpSpPr>
          <p:grpSpPr>
            <a:xfrm>
              <a:off x="729238" y="1179665"/>
              <a:ext cx="80700" cy="1526144"/>
              <a:chOff x="729238" y="1179665"/>
              <a:chExt cx="80700" cy="1526144"/>
            </a:xfrm>
          </p:grpSpPr>
          <p:sp>
            <p:nvSpPr>
              <p:cNvPr id="8012" name="Google Shape;8012;p5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59"/>
            <p:cNvGrpSpPr/>
            <p:nvPr/>
          </p:nvGrpSpPr>
          <p:grpSpPr>
            <a:xfrm>
              <a:off x="903098" y="1179665"/>
              <a:ext cx="80700" cy="1526144"/>
              <a:chOff x="903098" y="1179665"/>
              <a:chExt cx="80700" cy="1526144"/>
            </a:xfrm>
          </p:grpSpPr>
          <p:sp>
            <p:nvSpPr>
              <p:cNvPr id="8023" name="Google Shape;8023;p5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59"/>
            <p:cNvGrpSpPr/>
            <p:nvPr/>
          </p:nvGrpSpPr>
          <p:grpSpPr>
            <a:xfrm>
              <a:off x="1076958" y="1179665"/>
              <a:ext cx="80700" cy="1526144"/>
              <a:chOff x="1076958" y="1179665"/>
              <a:chExt cx="80700" cy="1526144"/>
            </a:xfrm>
          </p:grpSpPr>
          <p:sp>
            <p:nvSpPr>
              <p:cNvPr id="8034" name="Google Shape;8034;p5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59"/>
            <p:cNvGrpSpPr/>
            <p:nvPr/>
          </p:nvGrpSpPr>
          <p:grpSpPr>
            <a:xfrm>
              <a:off x="1247707" y="1179665"/>
              <a:ext cx="80700" cy="1526144"/>
              <a:chOff x="1247707" y="1179665"/>
              <a:chExt cx="80700" cy="1526144"/>
            </a:xfrm>
          </p:grpSpPr>
          <p:sp>
            <p:nvSpPr>
              <p:cNvPr id="8045" name="Google Shape;8045;p5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59"/>
            <p:cNvGrpSpPr/>
            <p:nvPr/>
          </p:nvGrpSpPr>
          <p:grpSpPr>
            <a:xfrm>
              <a:off x="1421567" y="1179665"/>
              <a:ext cx="80700" cy="1526144"/>
              <a:chOff x="1421567" y="1179665"/>
              <a:chExt cx="80700" cy="1526144"/>
            </a:xfrm>
          </p:grpSpPr>
          <p:sp>
            <p:nvSpPr>
              <p:cNvPr id="8056" name="Google Shape;8056;p5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59"/>
            <p:cNvGrpSpPr/>
            <p:nvPr/>
          </p:nvGrpSpPr>
          <p:grpSpPr>
            <a:xfrm>
              <a:off x="1592327" y="1179665"/>
              <a:ext cx="80700" cy="1526144"/>
              <a:chOff x="1592327" y="1179665"/>
              <a:chExt cx="80700" cy="1526144"/>
            </a:xfrm>
          </p:grpSpPr>
          <p:sp>
            <p:nvSpPr>
              <p:cNvPr id="8067" name="Google Shape;8067;p5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59"/>
            <p:cNvGrpSpPr/>
            <p:nvPr/>
          </p:nvGrpSpPr>
          <p:grpSpPr>
            <a:xfrm>
              <a:off x="1766187" y="1179665"/>
              <a:ext cx="80700" cy="1526144"/>
              <a:chOff x="1766187" y="1179665"/>
              <a:chExt cx="80700" cy="1526144"/>
            </a:xfrm>
          </p:grpSpPr>
          <p:sp>
            <p:nvSpPr>
              <p:cNvPr id="8078" name="Google Shape;8078;p5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59"/>
            <p:cNvGrpSpPr/>
            <p:nvPr/>
          </p:nvGrpSpPr>
          <p:grpSpPr>
            <a:xfrm>
              <a:off x="1936935" y="1179665"/>
              <a:ext cx="80700" cy="1526144"/>
              <a:chOff x="1936935" y="1179665"/>
              <a:chExt cx="80700" cy="1526144"/>
            </a:xfrm>
          </p:grpSpPr>
          <p:sp>
            <p:nvSpPr>
              <p:cNvPr id="8089" name="Google Shape;8089;p5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59"/>
            <p:cNvGrpSpPr/>
            <p:nvPr/>
          </p:nvGrpSpPr>
          <p:grpSpPr>
            <a:xfrm>
              <a:off x="2110795" y="1179665"/>
              <a:ext cx="80700" cy="1526144"/>
              <a:chOff x="2110795" y="1179665"/>
              <a:chExt cx="80700" cy="1526144"/>
            </a:xfrm>
          </p:grpSpPr>
          <p:sp>
            <p:nvSpPr>
              <p:cNvPr id="8100" name="Google Shape;8100;p5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59"/>
            <p:cNvGrpSpPr/>
            <p:nvPr/>
          </p:nvGrpSpPr>
          <p:grpSpPr>
            <a:xfrm>
              <a:off x="2284655" y="1179665"/>
              <a:ext cx="80700" cy="1526144"/>
              <a:chOff x="2284655" y="1179665"/>
              <a:chExt cx="80700" cy="1526144"/>
            </a:xfrm>
          </p:grpSpPr>
          <p:sp>
            <p:nvSpPr>
              <p:cNvPr id="8111" name="Google Shape;8111;p5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21" name="Google Shape;8121;p59"/>
          <p:cNvGrpSpPr/>
          <p:nvPr/>
        </p:nvGrpSpPr>
        <p:grpSpPr>
          <a:xfrm>
            <a:off x="2603245" y="985011"/>
            <a:ext cx="1364248" cy="1102133"/>
            <a:chOff x="2623904" y="1198803"/>
            <a:chExt cx="1364248" cy="1102133"/>
          </a:xfrm>
        </p:grpSpPr>
        <p:grpSp>
          <p:nvGrpSpPr>
            <p:cNvPr id="8122" name="Google Shape;8122;p59"/>
            <p:cNvGrpSpPr/>
            <p:nvPr/>
          </p:nvGrpSpPr>
          <p:grpSpPr>
            <a:xfrm>
              <a:off x="2623907" y="1198803"/>
              <a:ext cx="1364245" cy="273000"/>
              <a:chOff x="2623907" y="1198803"/>
              <a:chExt cx="1364245" cy="273000"/>
            </a:xfrm>
          </p:grpSpPr>
          <p:sp>
            <p:nvSpPr>
              <p:cNvPr id="8123" name="Google Shape;8123;p5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59"/>
            <p:cNvGrpSpPr/>
            <p:nvPr/>
          </p:nvGrpSpPr>
          <p:grpSpPr>
            <a:xfrm>
              <a:off x="2623904" y="1476964"/>
              <a:ext cx="1364245" cy="273000"/>
              <a:chOff x="2623904" y="1476964"/>
              <a:chExt cx="1364245" cy="273000"/>
            </a:xfrm>
          </p:grpSpPr>
          <p:sp>
            <p:nvSpPr>
              <p:cNvPr id="8129" name="Google Shape;8129;p5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59"/>
            <p:cNvGrpSpPr/>
            <p:nvPr/>
          </p:nvGrpSpPr>
          <p:grpSpPr>
            <a:xfrm>
              <a:off x="2623907" y="1749775"/>
              <a:ext cx="1364245" cy="273000"/>
              <a:chOff x="2623907" y="1749775"/>
              <a:chExt cx="1364245" cy="273000"/>
            </a:xfrm>
          </p:grpSpPr>
          <p:sp>
            <p:nvSpPr>
              <p:cNvPr id="8135" name="Google Shape;8135;p5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59"/>
            <p:cNvGrpSpPr/>
            <p:nvPr/>
          </p:nvGrpSpPr>
          <p:grpSpPr>
            <a:xfrm>
              <a:off x="2623904" y="2027936"/>
              <a:ext cx="1364245" cy="273000"/>
              <a:chOff x="2623904" y="2027936"/>
              <a:chExt cx="1364245" cy="273000"/>
            </a:xfrm>
          </p:grpSpPr>
          <p:sp>
            <p:nvSpPr>
              <p:cNvPr id="8141" name="Google Shape;8141;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6" name="Google Shape;8146;p59"/>
          <p:cNvGrpSpPr/>
          <p:nvPr/>
        </p:nvGrpSpPr>
        <p:grpSpPr>
          <a:xfrm>
            <a:off x="2592706" y="2444193"/>
            <a:ext cx="1387541" cy="159124"/>
            <a:chOff x="3200660" y="2180272"/>
            <a:chExt cx="2563824" cy="378237"/>
          </a:xfrm>
        </p:grpSpPr>
        <p:sp>
          <p:nvSpPr>
            <p:cNvPr id="8147" name="Google Shape;8147;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9"/>
          <p:cNvGrpSpPr/>
          <p:nvPr/>
        </p:nvGrpSpPr>
        <p:grpSpPr>
          <a:xfrm>
            <a:off x="2589231" y="2722018"/>
            <a:ext cx="1390502" cy="159625"/>
            <a:chOff x="3530150" y="2790075"/>
            <a:chExt cx="1962600" cy="225300"/>
          </a:xfrm>
        </p:grpSpPr>
        <p:sp>
          <p:nvSpPr>
            <p:cNvPr id="8166" name="Google Shape;8166;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59"/>
          <p:cNvGrpSpPr/>
          <p:nvPr/>
        </p:nvGrpSpPr>
        <p:grpSpPr>
          <a:xfrm>
            <a:off x="2589884" y="3000344"/>
            <a:ext cx="1411629" cy="153761"/>
            <a:chOff x="3558802" y="4011427"/>
            <a:chExt cx="1866000" cy="111300"/>
          </a:xfrm>
        </p:grpSpPr>
        <p:sp>
          <p:nvSpPr>
            <p:cNvPr id="8169" name="Google Shape;8169;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59"/>
          <p:cNvGrpSpPr/>
          <p:nvPr/>
        </p:nvGrpSpPr>
        <p:grpSpPr>
          <a:xfrm>
            <a:off x="2589576" y="2205744"/>
            <a:ext cx="1383503" cy="119749"/>
            <a:chOff x="3465975" y="2270276"/>
            <a:chExt cx="1986364" cy="171929"/>
          </a:xfrm>
        </p:grpSpPr>
        <p:sp>
          <p:nvSpPr>
            <p:cNvPr id="8172" name="Google Shape;8172;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59"/>
          <p:cNvGrpSpPr/>
          <p:nvPr/>
        </p:nvGrpSpPr>
        <p:grpSpPr>
          <a:xfrm>
            <a:off x="2600584" y="3569394"/>
            <a:ext cx="1369531" cy="195460"/>
            <a:chOff x="723300" y="4253549"/>
            <a:chExt cx="2276482" cy="324900"/>
          </a:xfrm>
        </p:grpSpPr>
        <p:sp>
          <p:nvSpPr>
            <p:cNvPr id="8181" name="Google Shape;8181;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59"/>
          <p:cNvGrpSpPr/>
          <p:nvPr/>
        </p:nvGrpSpPr>
        <p:grpSpPr>
          <a:xfrm>
            <a:off x="2590145" y="3270574"/>
            <a:ext cx="1389066" cy="180119"/>
            <a:chOff x="705948" y="3788465"/>
            <a:chExt cx="2308953" cy="299400"/>
          </a:xfrm>
        </p:grpSpPr>
        <p:sp>
          <p:nvSpPr>
            <p:cNvPr id="8187" name="Google Shape;8187;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59"/>
          <p:cNvGrpSpPr/>
          <p:nvPr/>
        </p:nvGrpSpPr>
        <p:grpSpPr>
          <a:xfrm>
            <a:off x="2638082" y="3883554"/>
            <a:ext cx="1304609" cy="294074"/>
            <a:chOff x="2658741" y="4097347"/>
            <a:chExt cx="1304609" cy="294074"/>
          </a:xfrm>
        </p:grpSpPr>
        <p:grpSp>
          <p:nvGrpSpPr>
            <p:cNvPr id="8193" name="Google Shape;8193;p59"/>
            <p:cNvGrpSpPr/>
            <p:nvPr/>
          </p:nvGrpSpPr>
          <p:grpSpPr>
            <a:xfrm>
              <a:off x="2658741" y="4097347"/>
              <a:ext cx="118572" cy="294074"/>
              <a:chOff x="3343310" y="4475555"/>
              <a:chExt cx="127717" cy="316753"/>
            </a:xfrm>
          </p:grpSpPr>
          <p:sp>
            <p:nvSpPr>
              <p:cNvPr id="8194" name="Google Shape;8194;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59"/>
            <p:cNvGrpSpPr/>
            <p:nvPr/>
          </p:nvGrpSpPr>
          <p:grpSpPr>
            <a:xfrm>
              <a:off x="3815519" y="4098388"/>
              <a:ext cx="147831" cy="291991"/>
              <a:chOff x="3527539" y="4476677"/>
              <a:chExt cx="159232" cy="314510"/>
            </a:xfrm>
          </p:grpSpPr>
          <p:sp>
            <p:nvSpPr>
              <p:cNvPr id="8197" name="Google Shape;8197;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59"/>
            <p:cNvGrpSpPr/>
            <p:nvPr/>
          </p:nvGrpSpPr>
          <p:grpSpPr>
            <a:xfrm>
              <a:off x="3511696" y="4098388"/>
              <a:ext cx="147831" cy="291991"/>
              <a:chOff x="3527539" y="4476677"/>
              <a:chExt cx="159232" cy="314510"/>
            </a:xfrm>
          </p:grpSpPr>
          <p:sp>
            <p:nvSpPr>
              <p:cNvPr id="8200" name="Google Shape;8200;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59"/>
            <p:cNvGrpSpPr/>
            <p:nvPr/>
          </p:nvGrpSpPr>
          <p:grpSpPr>
            <a:xfrm>
              <a:off x="3207874" y="4098388"/>
              <a:ext cx="147831" cy="291991"/>
              <a:chOff x="3527539" y="4476677"/>
              <a:chExt cx="159232" cy="314510"/>
            </a:xfrm>
          </p:grpSpPr>
          <p:sp>
            <p:nvSpPr>
              <p:cNvPr id="8203" name="Google Shape;8203;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59"/>
            <p:cNvGrpSpPr/>
            <p:nvPr/>
          </p:nvGrpSpPr>
          <p:grpSpPr>
            <a:xfrm>
              <a:off x="2933305" y="4097347"/>
              <a:ext cx="118572" cy="294074"/>
              <a:chOff x="3343310" y="4475555"/>
              <a:chExt cx="127717" cy="316753"/>
            </a:xfrm>
          </p:grpSpPr>
          <p:sp>
            <p:nvSpPr>
              <p:cNvPr id="8206" name="Google Shape;8206;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8" name="Google Shape;8208;p59"/>
          <p:cNvGrpSpPr/>
          <p:nvPr/>
        </p:nvGrpSpPr>
        <p:grpSpPr>
          <a:xfrm>
            <a:off x="4256912" y="1866676"/>
            <a:ext cx="1433821" cy="191501"/>
            <a:chOff x="4273350" y="2080469"/>
            <a:chExt cx="1433821" cy="191501"/>
          </a:xfrm>
        </p:grpSpPr>
        <p:grpSp>
          <p:nvGrpSpPr>
            <p:cNvPr id="8209" name="Google Shape;8209;p59"/>
            <p:cNvGrpSpPr/>
            <p:nvPr/>
          </p:nvGrpSpPr>
          <p:grpSpPr>
            <a:xfrm>
              <a:off x="4273350" y="2080469"/>
              <a:ext cx="1433821" cy="0"/>
              <a:chOff x="5224975" y="2962250"/>
              <a:chExt cx="1544400" cy="0"/>
            </a:xfrm>
          </p:grpSpPr>
          <p:cxnSp>
            <p:nvCxnSpPr>
              <p:cNvPr id="8210" name="Google Shape;8210;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211" name="Google Shape;8211;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212" name="Google Shape;8212;p59"/>
            <p:cNvGrpSpPr/>
            <p:nvPr/>
          </p:nvGrpSpPr>
          <p:grpSpPr>
            <a:xfrm>
              <a:off x="4273350" y="2271969"/>
              <a:ext cx="1433821" cy="0"/>
              <a:chOff x="5224975" y="2962250"/>
              <a:chExt cx="1544400" cy="0"/>
            </a:xfrm>
          </p:grpSpPr>
          <p:cxnSp>
            <p:nvCxnSpPr>
              <p:cNvPr id="8213" name="Google Shape;8213;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214" name="Google Shape;8214;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215" name="Google Shape;8215;p59"/>
          <p:cNvGrpSpPr/>
          <p:nvPr/>
        </p:nvGrpSpPr>
        <p:grpSpPr>
          <a:xfrm>
            <a:off x="4258467" y="969244"/>
            <a:ext cx="1430711" cy="743389"/>
            <a:chOff x="5159450" y="1919950"/>
            <a:chExt cx="1541050" cy="862500"/>
          </a:xfrm>
        </p:grpSpPr>
        <p:sp>
          <p:nvSpPr>
            <p:cNvPr id="8216" name="Google Shape;8216;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217" name="Google Shape;8217;p59"/>
            <p:cNvGrpSpPr/>
            <p:nvPr/>
          </p:nvGrpSpPr>
          <p:grpSpPr>
            <a:xfrm>
              <a:off x="5159450" y="1919950"/>
              <a:ext cx="1541050" cy="862500"/>
              <a:chOff x="5159450" y="1919950"/>
              <a:chExt cx="1541050" cy="862500"/>
            </a:xfrm>
          </p:grpSpPr>
          <p:cxnSp>
            <p:nvCxnSpPr>
              <p:cNvPr id="8218" name="Google Shape;8218;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219" name="Google Shape;8219;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220" name="Google Shape;8220;p59"/>
          <p:cNvGrpSpPr/>
          <p:nvPr/>
        </p:nvGrpSpPr>
        <p:grpSpPr>
          <a:xfrm>
            <a:off x="4248581" y="2192571"/>
            <a:ext cx="1450484" cy="1052087"/>
            <a:chOff x="5230575" y="1554475"/>
            <a:chExt cx="2137150" cy="1550150"/>
          </a:xfrm>
        </p:grpSpPr>
        <p:sp>
          <p:nvSpPr>
            <p:cNvPr id="8221" name="Google Shape;8221;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59"/>
          <p:cNvGrpSpPr/>
          <p:nvPr/>
        </p:nvGrpSpPr>
        <p:grpSpPr>
          <a:xfrm rot="10800000">
            <a:off x="4265131" y="3284761"/>
            <a:ext cx="1417383" cy="887946"/>
            <a:chOff x="5645403" y="2920021"/>
            <a:chExt cx="2650800" cy="2180614"/>
          </a:xfrm>
        </p:grpSpPr>
        <p:sp>
          <p:nvSpPr>
            <p:cNvPr id="8235" name="Google Shape;8235;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6" name="Google Shape;8236;p59"/>
            <p:cNvCxnSpPr>
              <a:stCxn id="823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237" name="Google Shape;8237;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8" name="Google Shape;8238;p59"/>
            <p:cNvCxnSpPr>
              <a:endCxn id="8237"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239" name="Google Shape;8239;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0" name="Google Shape;8240;p59"/>
            <p:cNvCxnSpPr>
              <a:stCxn id="8239"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241" name="Google Shape;8241;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2" name="Google Shape;8242;p59"/>
            <p:cNvCxnSpPr>
              <a:endCxn id="824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243" name="Google Shape;8243;p59"/>
          <p:cNvGrpSpPr/>
          <p:nvPr/>
        </p:nvGrpSpPr>
        <p:grpSpPr>
          <a:xfrm>
            <a:off x="7365491" y="2188116"/>
            <a:ext cx="1071743" cy="1021579"/>
            <a:chOff x="7189833" y="2022667"/>
            <a:chExt cx="1251159" cy="1192597"/>
          </a:xfrm>
        </p:grpSpPr>
        <p:sp>
          <p:nvSpPr>
            <p:cNvPr id="8244" name="Google Shape;8244;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59"/>
          <p:cNvGrpSpPr/>
          <p:nvPr/>
        </p:nvGrpSpPr>
        <p:grpSpPr>
          <a:xfrm>
            <a:off x="706762" y="2614523"/>
            <a:ext cx="1695374" cy="1560837"/>
            <a:chOff x="727421" y="2828315"/>
            <a:chExt cx="1695374" cy="1560837"/>
          </a:xfrm>
        </p:grpSpPr>
        <p:grpSp>
          <p:nvGrpSpPr>
            <p:cNvPr id="8249" name="Google Shape;8249;p59"/>
            <p:cNvGrpSpPr/>
            <p:nvPr/>
          </p:nvGrpSpPr>
          <p:grpSpPr>
            <a:xfrm>
              <a:off x="819108" y="2882501"/>
              <a:ext cx="103104" cy="1426186"/>
              <a:chOff x="4674013" y="3100904"/>
              <a:chExt cx="122758" cy="1698043"/>
            </a:xfrm>
          </p:grpSpPr>
          <p:sp>
            <p:nvSpPr>
              <p:cNvPr id="8250" name="Google Shape;8250;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59"/>
            <p:cNvGrpSpPr/>
            <p:nvPr/>
          </p:nvGrpSpPr>
          <p:grpSpPr>
            <a:xfrm>
              <a:off x="1062475" y="2882501"/>
              <a:ext cx="103104" cy="1426186"/>
              <a:chOff x="4940438" y="3100904"/>
              <a:chExt cx="122758" cy="1698043"/>
            </a:xfrm>
          </p:grpSpPr>
          <p:sp>
            <p:nvSpPr>
              <p:cNvPr id="8258" name="Google Shape;8258;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5" name="Google Shape;8265;p59"/>
            <p:cNvGrpSpPr/>
            <p:nvPr/>
          </p:nvGrpSpPr>
          <p:grpSpPr>
            <a:xfrm>
              <a:off x="1299324" y="2882501"/>
              <a:ext cx="103104" cy="1426186"/>
              <a:chOff x="5206863" y="3100904"/>
              <a:chExt cx="122758" cy="1698043"/>
            </a:xfrm>
          </p:grpSpPr>
          <p:sp>
            <p:nvSpPr>
              <p:cNvPr id="8266" name="Google Shape;8266;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59"/>
            <p:cNvGrpSpPr/>
            <p:nvPr/>
          </p:nvGrpSpPr>
          <p:grpSpPr>
            <a:xfrm>
              <a:off x="1786057" y="2882501"/>
              <a:ext cx="103104" cy="1426186"/>
              <a:chOff x="6006138" y="3143629"/>
              <a:chExt cx="122758" cy="1698043"/>
            </a:xfrm>
          </p:grpSpPr>
          <p:sp>
            <p:nvSpPr>
              <p:cNvPr id="8274" name="Google Shape;8274;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59"/>
            <p:cNvGrpSpPr/>
            <p:nvPr/>
          </p:nvGrpSpPr>
          <p:grpSpPr>
            <a:xfrm>
              <a:off x="2029422" y="2882501"/>
              <a:ext cx="103104" cy="1426186"/>
              <a:chOff x="6805413" y="3100904"/>
              <a:chExt cx="122758" cy="1698043"/>
            </a:xfrm>
          </p:grpSpPr>
          <p:sp>
            <p:nvSpPr>
              <p:cNvPr id="8282" name="Google Shape;8282;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59"/>
            <p:cNvGrpSpPr/>
            <p:nvPr/>
          </p:nvGrpSpPr>
          <p:grpSpPr>
            <a:xfrm>
              <a:off x="727421" y="2828315"/>
              <a:ext cx="1695374" cy="1560837"/>
              <a:chOff x="734799" y="2782450"/>
              <a:chExt cx="1571100" cy="1577400"/>
            </a:xfrm>
          </p:grpSpPr>
          <p:cxnSp>
            <p:nvCxnSpPr>
              <p:cNvPr id="8290" name="Google Shape;8290;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291" name="Google Shape;8291;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292" name="Google Shape;8292;p59"/>
            <p:cNvGrpSpPr/>
            <p:nvPr/>
          </p:nvGrpSpPr>
          <p:grpSpPr>
            <a:xfrm>
              <a:off x="2272795" y="2882501"/>
              <a:ext cx="103104" cy="1426186"/>
              <a:chOff x="5206863" y="3100904"/>
              <a:chExt cx="122758" cy="1698043"/>
            </a:xfrm>
          </p:grpSpPr>
          <p:sp>
            <p:nvSpPr>
              <p:cNvPr id="8293" name="Google Shape;8293;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59"/>
            <p:cNvGrpSpPr/>
            <p:nvPr/>
          </p:nvGrpSpPr>
          <p:grpSpPr>
            <a:xfrm>
              <a:off x="1542694" y="2882501"/>
              <a:ext cx="103104" cy="1426186"/>
              <a:chOff x="6006138" y="3143629"/>
              <a:chExt cx="122758" cy="1698043"/>
            </a:xfrm>
          </p:grpSpPr>
          <p:sp>
            <p:nvSpPr>
              <p:cNvPr id="8301" name="Google Shape;8301;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8" name="Google Shape;8308;p59"/>
          <p:cNvGrpSpPr/>
          <p:nvPr/>
        </p:nvGrpSpPr>
        <p:grpSpPr>
          <a:xfrm>
            <a:off x="5915341" y="2192094"/>
            <a:ext cx="1248543" cy="1025319"/>
            <a:chOff x="5183758" y="1210600"/>
            <a:chExt cx="3605380" cy="2960783"/>
          </a:xfrm>
        </p:grpSpPr>
        <p:sp>
          <p:nvSpPr>
            <p:cNvPr id="8309" name="Google Shape;8309;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3" name="Google Shape;8313;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314" name="Google Shape;8314;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315" name="Google Shape;8315;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316" name="Google Shape;8316;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317" name="Google Shape;8317;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59"/>
          <p:cNvGrpSpPr/>
          <p:nvPr/>
        </p:nvGrpSpPr>
        <p:grpSpPr>
          <a:xfrm>
            <a:off x="5772403" y="3330411"/>
            <a:ext cx="2664831" cy="843440"/>
            <a:chOff x="5916567" y="1099697"/>
            <a:chExt cx="2556683" cy="809211"/>
          </a:xfrm>
        </p:grpSpPr>
        <p:sp>
          <p:nvSpPr>
            <p:cNvPr id="8319" name="Google Shape;8319;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59"/>
          <p:cNvGrpSpPr/>
          <p:nvPr/>
        </p:nvGrpSpPr>
        <p:grpSpPr>
          <a:xfrm>
            <a:off x="5879943" y="979270"/>
            <a:ext cx="1299851" cy="1023338"/>
            <a:chOff x="5900602" y="1193063"/>
            <a:chExt cx="1299851" cy="1023338"/>
          </a:xfrm>
        </p:grpSpPr>
        <p:grpSp>
          <p:nvGrpSpPr>
            <p:cNvPr id="8328" name="Google Shape;8328;p59"/>
            <p:cNvGrpSpPr/>
            <p:nvPr/>
          </p:nvGrpSpPr>
          <p:grpSpPr>
            <a:xfrm>
              <a:off x="6743564" y="1193063"/>
              <a:ext cx="456889" cy="700379"/>
              <a:chOff x="6743564" y="1193063"/>
              <a:chExt cx="456889" cy="700379"/>
            </a:xfrm>
          </p:grpSpPr>
          <p:grpSp>
            <p:nvGrpSpPr>
              <p:cNvPr id="8329" name="Google Shape;8329;p59"/>
              <p:cNvGrpSpPr/>
              <p:nvPr/>
            </p:nvGrpSpPr>
            <p:grpSpPr>
              <a:xfrm>
                <a:off x="6743564" y="1690731"/>
                <a:ext cx="214402" cy="202710"/>
                <a:chOff x="6743564" y="1690731"/>
                <a:chExt cx="214402" cy="202710"/>
              </a:xfrm>
            </p:grpSpPr>
            <p:sp>
              <p:nvSpPr>
                <p:cNvPr id="8330" name="Google Shape;8330;p5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59"/>
              <p:cNvGrpSpPr/>
              <p:nvPr/>
            </p:nvGrpSpPr>
            <p:grpSpPr>
              <a:xfrm>
                <a:off x="6915505" y="1193063"/>
                <a:ext cx="284947" cy="589637"/>
                <a:chOff x="6915505" y="1193063"/>
                <a:chExt cx="284947" cy="589637"/>
              </a:xfrm>
            </p:grpSpPr>
            <p:sp>
              <p:nvSpPr>
                <p:cNvPr id="8333" name="Google Shape;8333;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4" name="Google Shape;8334;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335" name="Google Shape;8335;p59"/>
            <p:cNvGrpSpPr/>
            <p:nvPr/>
          </p:nvGrpSpPr>
          <p:grpSpPr>
            <a:xfrm>
              <a:off x="6520337" y="1193063"/>
              <a:ext cx="341815" cy="801589"/>
              <a:chOff x="6520337" y="1193063"/>
              <a:chExt cx="341815" cy="801589"/>
            </a:xfrm>
          </p:grpSpPr>
          <p:grpSp>
            <p:nvGrpSpPr>
              <p:cNvPr id="8336" name="Google Shape;8336;p59"/>
              <p:cNvGrpSpPr/>
              <p:nvPr/>
            </p:nvGrpSpPr>
            <p:grpSpPr>
              <a:xfrm>
                <a:off x="6520337" y="1589527"/>
                <a:ext cx="213950" cy="405125"/>
                <a:chOff x="6520337" y="1589527"/>
                <a:chExt cx="213950" cy="405125"/>
              </a:xfrm>
            </p:grpSpPr>
            <p:sp>
              <p:nvSpPr>
                <p:cNvPr id="8337" name="Google Shape;8337;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59"/>
              <p:cNvGrpSpPr/>
              <p:nvPr/>
            </p:nvGrpSpPr>
            <p:grpSpPr>
              <a:xfrm>
                <a:off x="6577204" y="1193063"/>
                <a:ext cx="284947" cy="453562"/>
                <a:chOff x="6577204" y="1193063"/>
                <a:chExt cx="284947" cy="453562"/>
              </a:xfrm>
            </p:grpSpPr>
            <p:sp>
              <p:nvSpPr>
                <p:cNvPr id="8340" name="Google Shape;8340;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1" name="Google Shape;8341;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342" name="Google Shape;8342;p59"/>
            <p:cNvGrpSpPr/>
            <p:nvPr/>
          </p:nvGrpSpPr>
          <p:grpSpPr>
            <a:xfrm>
              <a:off x="6238903" y="1193063"/>
              <a:ext cx="300475" cy="901782"/>
              <a:chOff x="6238903" y="1193063"/>
              <a:chExt cx="300475" cy="901782"/>
            </a:xfrm>
          </p:grpSpPr>
          <p:grpSp>
            <p:nvGrpSpPr>
              <p:cNvPr id="8343" name="Google Shape;8343;p59"/>
              <p:cNvGrpSpPr/>
              <p:nvPr/>
            </p:nvGrpSpPr>
            <p:grpSpPr>
              <a:xfrm>
                <a:off x="6290865" y="1489315"/>
                <a:ext cx="248514" cy="605530"/>
                <a:chOff x="6290865" y="1489315"/>
                <a:chExt cx="248514" cy="605530"/>
              </a:xfrm>
            </p:grpSpPr>
            <p:sp>
              <p:nvSpPr>
                <p:cNvPr id="8344" name="Google Shape;8344;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59"/>
              <p:cNvGrpSpPr/>
              <p:nvPr/>
            </p:nvGrpSpPr>
            <p:grpSpPr>
              <a:xfrm>
                <a:off x="6238903" y="1193063"/>
                <a:ext cx="284947" cy="327512"/>
                <a:chOff x="6238903" y="1193063"/>
                <a:chExt cx="284947" cy="327512"/>
              </a:xfrm>
            </p:grpSpPr>
            <p:sp>
              <p:nvSpPr>
                <p:cNvPr id="8347" name="Google Shape;8347;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8" name="Google Shape;8348;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349" name="Google Shape;8349;p59"/>
            <p:cNvGrpSpPr/>
            <p:nvPr/>
          </p:nvGrpSpPr>
          <p:grpSpPr>
            <a:xfrm>
              <a:off x="5900602" y="1193063"/>
              <a:ext cx="444345" cy="1023338"/>
              <a:chOff x="5900602" y="1193063"/>
              <a:chExt cx="444345" cy="1023338"/>
            </a:xfrm>
          </p:grpSpPr>
          <p:grpSp>
            <p:nvGrpSpPr>
              <p:cNvPr id="8350" name="Google Shape;8350;p59"/>
              <p:cNvGrpSpPr/>
              <p:nvPr/>
            </p:nvGrpSpPr>
            <p:grpSpPr>
              <a:xfrm>
                <a:off x="6046501" y="1367785"/>
                <a:ext cx="298446" cy="848616"/>
                <a:chOff x="6046501" y="1367785"/>
                <a:chExt cx="298446" cy="848616"/>
              </a:xfrm>
            </p:grpSpPr>
            <p:sp>
              <p:nvSpPr>
                <p:cNvPr id="8351" name="Google Shape;8351;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59"/>
              <p:cNvGrpSpPr/>
              <p:nvPr/>
            </p:nvGrpSpPr>
            <p:grpSpPr>
              <a:xfrm>
                <a:off x="5900602" y="1193063"/>
                <a:ext cx="284947" cy="182312"/>
                <a:chOff x="5900602" y="1193063"/>
                <a:chExt cx="284947" cy="182312"/>
              </a:xfrm>
            </p:grpSpPr>
            <p:sp>
              <p:nvSpPr>
                <p:cNvPr id="8354" name="Google Shape;8354;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5" name="Google Shape;8355;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356" name="Google Shape;8356;p59"/>
          <p:cNvGrpSpPr/>
          <p:nvPr/>
        </p:nvGrpSpPr>
        <p:grpSpPr>
          <a:xfrm>
            <a:off x="7217825" y="979415"/>
            <a:ext cx="1219413" cy="1051365"/>
            <a:chOff x="7287122" y="1165658"/>
            <a:chExt cx="1219413" cy="1051365"/>
          </a:xfrm>
        </p:grpSpPr>
        <p:grpSp>
          <p:nvGrpSpPr>
            <p:cNvPr id="8357" name="Google Shape;8357;p59"/>
            <p:cNvGrpSpPr/>
            <p:nvPr/>
          </p:nvGrpSpPr>
          <p:grpSpPr>
            <a:xfrm>
              <a:off x="7287122" y="1969723"/>
              <a:ext cx="1219413" cy="247300"/>
              <a:chOff x="7287122" y="1969723"/>
              <a:chExt cx="1219413" cy="247300"/>
            </a:xfrm>
          </p:grpSpPr>
          <p:sp>
            <p:nvSpPr>
              <p:cNvPr id="8358" name="Google Shape;8358;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9" name="Google Shape;8359;p59"/>
              <p:cNvGrpSpPr/>
              <p:nvPr/>
            </p:nvGrpSpPr>
            <p:grpSpPr>
              <a:xfrm>
                <a:off x="7287122" y="2063892"/>
                <a:ext cx="1151753" cy="73428"/>
                <a:chOff x="7287122" y="2063892"/>
                <a:chExt cx="1151753" cy="73428"/>
              </a:xfrm>
            </p:grpSpPr>
            <p:sp>
              <p:nvSpPr>
                <p:cNvPr id="8360" name="Google Shape;8360;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1" name="Google Shape;8361;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362" name="Google Shape;8362;p59"/>
            <p:cNvGrpSpPr/>
            <p:nvPr/>
          </p:nvGrpSpPr>
          <p:grpSpPr>
            <a:xfrm>
              <a:off x="7287122" y="1712201"/>
              <a:ext cx="1219403" cy="246767"/>
              <a:chOff x="7287122" y="1712201"/>
              <a:chExt cx="1219403" cy="246767"/>
            </a:xfrm>
          </p:grpSpPr>
          <p:sp>
            <p:nvSpPr>
              <p:cNvPr id="8363" name="Google Shape;8363;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4" name="Google Shape;8364;p59"/>
              <p:cNvGrpSpPr/>
              <p:nvPr/>
            </p:nvGrpSpPr>
            <p:grpSpPr>
              <a:xfrm>
                <a:off x="7287122" y="1842861"/>
                <a:ext cx="1005303" cy="73419"/>
                <a:chOff x="7287122" y="1842861"/>
                <a:chExt cx="1005303" cy="73419"/>
              </a:xfrm>
            </p:grpSpPr>
            <p:sp>
              <p:nvSpPr>
                <p:cNvPr id="8365" name="Google Shape;8365;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6" name="Google Shape;8366;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367" name="Google Shape;8367;p59"/>
            <p:cNvGrpSpPr/>
            <p:nvPr/>
          </p:nvGrpSpPr>
          <p:grpSpPr>
            <a:xfrm>
              <a:off x="7287122" y="1447520"/>
              <a:ext cx="1219403" cy="286667"/>
              <a:chOff x="7287122" y="1447520"/>
              <a:chExt cx="1219403" cy="286667"/>
            </a:xfrm>
          </p:grpSpPr>
          <p:sp>
            <p:nvSpPr>
              <p:cNvPr id="8368" name="Google Shape;8368;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9" name="Google Shape;8369;p59"/>
              <p:cNvGrpSpPr/>
              <p:nvPr/>
            </p:nvGrpSpPr>
            <p:grpSpPr>
              <a:xfrm>
                <a:off x="7287122" y="1581977"/>
                <a:ext cx="852803" cy="73428"/>
                <a:chOff x="7287122" y="1581977"/>
                <a:chExt cx="852803" cy="73428"/>
              </a:xfrm>
            </p:grpSpPr>
            <p:sp>
              <p:nvSpPr>
                <p:cNvPr id="8370" name="Google Shape;8370;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71" name="Google Shape;8371;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372" name="Google Shape;8372;p59"/>
            <p:cNvGrpSpPr/>
            <p:nvPr/>
          </p:nvGrpSpPr>
          <p:grpSpPr>
            <a:xfrm>
              <a:off x="7287122" y="1165658"/>
              <a:ext cx="1219403" cy="344253"/>
              <a:chOff x="7287122" y="1165658"/>
              <a:chExt cx="1219403" cy="344253"/>
            </a:xfrm>
          </p:grpSpPr>
          <p:sp>
            <p:nvSpPr>
              <p:cNvPr id="8373" name="Google Shape;8373;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4" name="Google Shape;8374;p59"/>
              <p:cNvGrpSpPr/>
              <p:nvPr/>
            </p:nvGrpSpPr>
            <p:grpSpPr>
              <a:xfrm>
                <a:off x="7287122" y="1341025"/>
                <a:ext cx="695703" cy="73419"/>
                <a:chOff x="7287122" y="1341025"/>
                <a:chExt cx="695703" cy="73419"/>
              </a:xfrm>
            </p:grpSpPr>
            <p:sp>
              <p:nvSpPr>
                <p:cNvPr id="8375" name="Google Shape;8375;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76" name="Google Shape;8376;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80" name="Shape 8380"/>
        <p:cNvGrpSpPr/>
        <p:nvPr/>
      </p:nvGrpSpPr>
      <p:grpSpPr>
        <a:xfrm>
          <a:off x="0" y="0"/>
          <a:ext cx="0" cy="0"/>
          <a:chOff x="0" y="0"/>
          <a:chExt cx="0" cy="0"/>
        </a:xfrm>
      </p:grpSpPr>
      <p:grpSp>
        <p:nvGrpSpPr>
          <p:cNvPr id="8381" name="Google Shape;8381;p60"/>
          <p:cNvGrpSpPr/>
          <p:nvPr/>
        </p:nvGrpSpPr>
        <p:grpSpPr>
          <a:xfrm>
            <a:off x="846551" y="2291587"/>
            <a:ext cx="415546" cy="355053"/>
            <a:chOff x="866243" y="2291587"/>
            <a:chExt cx="415546" cy="355053"/>
          </a:xfrm>
        </p:grpSpPr>
        <p:sp>
          <p:nvSpPr>
            <p:cNvPr id="8382" name="Google Shape;8382;p60"/>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0"/>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0"/>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0"/>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0"/>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7" name="Google Shape;8387;p60"/>
          <p:cNvSpPr/>
          <p:nvPr/>
        </p:nvSpPr>
        <p:spPr>
          <a:xfrm>
            <a:off x="1392102"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8" name="Google Shape;8388;p60"/>
          <p:cNvGrpSpPr/>
          <p:nvPr/>
        </p:nvGrpSpPr>
        <p:grpSpPr>
          <a:xfrm>
            <a:off x="1938828" y="2302574"/>
            <a:ext cx="359213" cy="327807"/>
            <a:chOff x="1958520" y="2302574"/>
            <a:chExt cx="359213" cy="327807"/>
          </a:xfrm>
        </p:grpSpPr>
        <p:sp>
          <p:nvSpPr>
            <p:cNvPr id="8389" name="Google Shape;8389;p60"/>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0"/>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0"/>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60"/>
          <p:cNvGrpSpPr/>
          <p:nvPr/>
        </p:nvGrpSpPr>
        <p:grpSpPr>
          <a:xfrm>
            <a:off x="2560190" y="2287427"/>
            <a:ext cx="207582" cy="359594"/>
            <a:chOff x="2656082" y="2287427"/>
            <a:chExt cx="207582" cy="359594"/>
          </a:xfrm>
        </p:grpSpPr>
        <p:sp>
          <p:nvSpPr>
            <p:cNvPr id="8393" name="Google Shape;8393;p60"/>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0"/>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0"/>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0"/>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60"/>
          <p:cNvGrpSpPr/>
          <p:nvPr/>
        </p:nvGrpSpPr>
        <p:grpSpPr>
          <a:xfrm>
            <a:off x="3029961" y="2321468"/>
            <a:ext cx="362991" cy="290018"/>
            <a:chOff x="3049653" y="2321468"/>
            <a:chExt cx="362991" cy="290018"/>
          </a:xfrm>
        </p:grpSpPr>
        <p:sp>
          <p:nvSpPr>
            <p:cNvPr id="8398" name="Google Shape;8398;p60"/>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0"/>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0"/>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0"/>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60"/>
          <p:cNvGrpSpPr/>
          <p:nvPr/>
        </p:nvGrpSpPr>
        <p:grpSpPr>
          <a:xfrm>
            <a:off x="3544551" y="2289904"/>
            <a:ext cx="422342" cy="355243"/>
            <a:chOff x="3564243" y="2289904"/>
            <a:chExt cx="422342" cy="355243"/>
          </a:xfrm>
        </p:grpSpPr>
        <p:sp>
          <p:nvSpPr>
            <p:cNvPr id="8403" name="Google Shape;8403;p60"/>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0"/>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0"/>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0"/>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0"/>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8" name="Google Shape;8408;p60"/>
          <p:cNvSpPr/>
          <p:nvPr/>
        </p:nvSpPr>
        <p:spPr>
          <a:xfrm>
            <a:off x="4124143"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9" name="Google Shape;8409;p60"/>
          <p:cNvGrpSpPr/>
          <p:nvPr/>
        </p:nvGrpSpPr>
        <p:grpSpPr>
          <a:xfrm>
            <a:off x="4668202" y="2289713"/>
            <a:ext cx="359594" cy="353909"/>
            <a:chOff x="4687894" y="2289713"/>
            <a:chExt cx="359594" cy="353909"/>
          </a:xfrm>
        </p:grpSpPr>
        <p:sp>
          <p:nvSpPr>
            <p:cNvPr id="8410" name="Google Shape;8410;p60"/>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0"/>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0"/>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3" name="Google Shape;8413;p60"/>
          <p:cNvSpPr/>
          <p:nvPr/>
        </p:nvSpPr>
        <p:spPr>
          <a:xfrm>
            <a:off x="5214928"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4" name="Google Shape;8414;p60"/>
          <p:cNvGrpSpPr/>
          <p:nvPr/>
        </p:nvGrpSpPr>
        <p:grpSpPr>
          <a:xfrm>
            <a:off x="6352932" y="2308227"/>
            <a:ext cx="263567" cy="317614"/>
            <a:chOff x="6421399" y="2308227"/>
            <a:chExt cx="263567" cy="317614"/>
          </a:xfrm>
        </p:grpSpPr>
        <p:sp>
          <p:nvSpPr>
            <p:cNvPr id="8415" name="Google Shape;8415;p60"/>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0"/>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0"/>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0"/>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60"/>
          <p:cNvGrpSpPr/>
          <p:nvPr/>
        </p:nvGrpSpPr>
        <p:grpSpPr>
          <a:xfrm>
            <a:off x="6850501" y="2295620"/>
            <a:ext cx="360356" cy="343462"/>
            <a:chOff x="6870193" y="2295620"/>
            <a:chExt cx="360356" cy="343462"/>
          </a:xfrm>
        </p:grpSpPr>
        <p:sp>
          <p:nvSpPr>
            <p:cNvPr id="8420" name="Google Shape;8420;p60"/>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0"/>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60"/>
          <p:cNvGrpSpPr/>
          <p:nvPr/>
        </p:nvGrpSpPr>
        <p:grpSpPr>
          <a:xfrm>
            <a:off x="7421773" y="2302860"/>
            <a:ext cx="342192" cy="327140"/>
            <a:chOff x="7441465" y="2302860"/>
            <a:chExt cx="342192" cy="327140"/>
          </a:xfrm>
        </p:grpSpPr>
        <p:sp>
          <p:nvSpPr>
            <p:cNvPr id="8423" name="Google Shape;8423;p60"/>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0"/>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60"/>
          <p:cNvGrpSpPr/>
          <p:nvPr/>
        </p:nvGrpSpPr>
        <p:grpSpPr>
          <a:xfrm>
            <a:off x="7969991" y="2350207"/>
            <a:ext cx="332761" cy="234066"/>
            <a:chOff x="7989683" y="2350207"/>
            <a:chExt cx="332761" cy="234066"/>
          </a:xfrm>
        </p:grpSpPr>
        <p:sp>
          <p:nvSpPr>
            <p:cNvPr id="8426" name="Google Shape;8426;p60"/>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0"/>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0"/>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0"/>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0"/>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0"/>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60"/>
          <p:cNvGrpSpPr/>
          <p:nvPr/>
        </p:nvGrpSpPr>
        <p:grpSpPr>
          <a:xfrm>
            <a:off x="5803602" y="2309751"/>
            <a:ext cx="315327" cy="314978"/>
            <a:chOff x="5823294" y="2309751"/>
            <a:chExt cx="315327" cy="314978"/>
          </a:xfrm>
        </p:grpSpPr>
        <p:sp>
          <p:nvSpPr>
            <p:cNvPr id="8433" name="Google Shape;8433;p60"/>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0"/>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0"/>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0"/>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0"/>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0"/>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0"/>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0"/>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0"/>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0"/>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0"/>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0"/>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0"/>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0"/>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0"/>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0"/>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0"/>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0" name="Google Shape;8450;p60"/>
          <p:cNvGrpSpPr/>
          <p:nvPr/>
        </p:nvGrpSpPr>
        <p:grpSpPr>
          <a:xfrm>
            <a:off x="2477583" y="2744159"/>
            <a:ext cx="370930" cy="370549"/>
            <a:chOff x="2497275" y="2744159"/>
            <a:chExt cx="370930" cy="370549"/>
          </a:xfrm>
        </p:grpSpPr>
        <p:sp>
          <p:nvSpPr>
            <p:cNvPr id="8451" name="Google Shape;8451;p60"/>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0"/>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0"/>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0"/>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0"/>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0"/>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60"/>
          <p:cNvGrpSpPr/>
          <p:nvPr/>
        </p:nvGrpSpPr>
        <p:grpSpPr>
          <a:xfrm>
            <a:off x="841248" y="2746477"/>
            <a:ext cx="371883" cy="365691"/>
            <a:chOff x="860940" y="2746477"/>
            <a:chExt cx="371883" cy="365691"/>
          </a:xfrm>
        </p:grpSpPr>
        <p:sp>
          <p:nvSpPr>
            <p:cNvPr id="8458" name="Google Shape;8458;p60"/>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0"/>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0"/>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0"/>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0"/>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60"/>
          <p:cNvGrpSpPr/>
          <p:nvPr/>
        </p:nvGrpSpPr>
        <p:grpSpPr>
          <a:xfrm>
            <a:off x="1431144" y="2766258"/>
            <a:ext cx="283985" cy="341080"/>
            <a:chOff x="1493849" y="2775533"/>
            <a:chExt cx="283985" cy="341080"/>
          </a:xfrm>
        </p:grpSpPr>
        <p:sp>
          <p:nvSpPr>
            <p:cNvPr id="8464" name="Google Shape;8464;p60"/>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0"/>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60"/>
          <p:cNvGrpSpPr/>
          <p:nvPr/>
        </p:nvGrpSpPr>
        <p:grpSpPr>
          <a:xfrm>
            <a:off x="1933144" y="2774422"/>
            <a:ext cx="372835" cy="342573"/>
            <a:chOff x="1952836" y="2774422"/>
            <a:chExt cx="372835" cy="342573"/>
          </a:xfrm>
        </p:grpSpPr>
        <p:sp>
          <p:nvSpPr>
            <p:cNvPr id="8467" name="Google Shape;8467;p60"/>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0"/>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0"/>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60"/>
          <p:cNvGrpSpPr/>
          <p:nvPr/>
        </p:nvGrpSpPr>
        <p:grpSpPr>
          <a:xfrm>
            <a:off x="3060224" y="2744477"/>
            <a:ext cx="332729" cy="372518"/>
            <a:chOff x="3079916" y="2744477"/>
            <a:chExt cx="332729" cy="372518"/>
          </a:xfrm>
        </p:grpSpPr>
        <p:sp>
          <p:nvSpPr>
            <p:cNvPr id="8471" name="Google Shape;8471;p60"/>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0"/>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0"/>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60"/>
          <p:cNvGrpSpPr/>
          <p:nvPr/>
        </p:nvGrpSpPr>
        <p:grpSpPr>
          <a:xfrm>
            <a:off x="3600884" y="2745525"/>
            <a:ext cx="336889" cy="355592"/>
            <a:chOff x="3620576" y="2745525"/>
            <a:chExt cx="336889" cy="355592"/>
          </a:xfrm>
        </p:grpSpPr>
        <p:sp>
          <p:nvSpPr>
            <p:cNvPr id="8475" name="Google Shape;8475;p60"/>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0"/>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60"/>
          <p:cNvGrpSpPr/>
          <p:nvPr/>
        </p:nvGrpSpPr>
        <p:grpSpPr>
          <a:xfrm>
            <a:off x="4107123" y="2760704"/>
            <a:ext cx="380393" cy="363118"/>
            <a:chOff x="4126815" y="2760704"/>
            <a:chExt cx="380393" cy="363118"/>
          </a:xfrm>
        </p:grpSpPr>
        <p:sp>
          <p:nvSpPr>
            <p:cNvPr id="8478" name="Google Shape;8478;p60"/>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0"/>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0"/>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0"/>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60"/>
          <p:cNvGrpSpPr/>
          <p:nvPr/>
        </p:nvGrpSpPr>
        <p:grpSpPr>
          <a:xfrm>
            <a:off x="4656294" y="2745684"/>
            <a:ext cx="381346" cy="368644"/>
            <a:chOff x="4675986" y="2745684"/>
            <a:chExt cx="381346" cy="368644"/>
          </a:xfrm>
        </p:grpSpPr>
        <p:sp>
          <p:nvSpPr>
            <p:cNvPr id="8483" name="Google Shape;8483;p60"/>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0"/>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60"/>
          <p:cNvGrpSpPr/>
          <p:nvPr/>
        </p:nvGrpSpPr>
        <p:grpSpPr>
          <a:xfrm>
            <a:off x="5200924" y="2791061"/>
            <a:ext cx="373185" cy="302466"/>
            <a:chOff x="5220616" y="2791061"/>
            <a:chExt cx="373185" cy="302466"/>
          </a:xfrm>
        </p:grpSpPr>
        <p:sp>
          <p:nvSpPr>
            <p:cNvPr id="8486" name="Google Shape;8486;p60"/>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0"/>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0"/>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0"/>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0"/>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0"/>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0"/>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0"/>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0"/>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0"/>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0"/>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0"/>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0"/>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0"/>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0"/>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0"/>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0"/>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0"/>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60"/>
          <p:cNvGrpSpPr/>
          <p:nvPr/>
        </p:nvGrpSpPr>
        <p:grpSpPr>
          <a:xfrm>
            <a:off x="5768969" y="2772517"/>
            <a:ext cx="284366" cy="344097"/>
            <a:chOff x="5864861" y="2772517"/>
            <a:chExt cx="284366" cy="344097"/>
          </a:xfrm>
        </p:grpSpPr>
        <p:sp>
          <p:nvSpPr>
            <p:cNvPr id="8505" name="Google Shape;8505;p60"/>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0"/>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0"/>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0"/>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0"/>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0"/>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1" name="Google Shape;8511;p60"/>
          <p:cNvSpPr/>
          <p:nvPr/>
        </p:nvSpPr>
        <p:spPr>
          <a:xfrm>
            <a:off x="6321177"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2" name="Google Shape;8512;p60"/>
          <p:cNvGrpSpPr/>
          <p:nvPr/>
        </p:nvGrpSpPr>
        <p:grpSpPr>
          <a:xfrm>
            <a:off x="6954467" y="2789537"/>
            <a:ext cx="255247" cy="327458"/>
            <a:chOff x="6974158" y="2789537"/>
            <a:chExt cx="255247" cy="327458"/>
          </a:xfrm>
        </p:grpSpPr>
        <p:sp>
          <p:nvSpPr>
            <p:cNvPr id="8513" name="Google Shape;8513;p60"/>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0"/>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0"/>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0"/>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0"/>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0"/>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60"/>
          <p:cNvGrpSpPr/>
          <p:nvPr/>
        </p:nvGrpSpPr>
        <p:grpSpPr>
          <a:xfrm>
            <a:off x="7511005" y="2790299"/>
            <a:ext cx="244291" cy="326314"/>
            <a:chOff x="7530697" y="2790299"/>
            <a:chExt cx="244291" cy="326314"/>
          </a:xfrm>
        </p:grpSpPr>
        <p:sp>
          <p:nvSpPr>
            <p:cNvPr id="8520" name="Google Shape;8520;p60"/>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0"/>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0"/>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0"/>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0"/>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0"/>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60"/>
          <p:cNvGrpSpPr/>
          <p:nvPr/>
        </p:nvGrpSpPr>
        <p:grpSpPr>
          <a:xfrm>
            <a:off x="7968499" y="2832248"/>
            <a:ext cx="332348" cy="283985"/>
            <a:chOff x="7988191" y="2832248"/>
            <a:chExt cx="332348" cy="283985"/>
          </a:xfrm>
        </p:grpSpPr>
        <p:sp>
          <p:nvSpPr>
            <p:cNvPr id="8527" name="Google Shape;8527;p60"/>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0"/>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0"/>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0" name="Google Shape;8530;p60"/>
          <p:cNvSpPr/>
          <p:nvPr/>
        </p:nvSpPr>
        <p:spPr>
          <a:xfrm>
            <a:off x="2478726"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1" name="Google Shape;8531;p60"/>
          <p:cNvGrpSpPr/>
          <p:nvPr/>
        </p:nvGrpSpPr>
        <p:grpSpPr>
          <a:xfrm>
            <a:off x="3568748" y="3258368"/>
            <a:ext cx="364484" cy="262423"/>
            <a:chOff x="3588440" y="3258368"/>
            <a:chExt cx="364484" cy="262423"/>
          </a:xfrm>
        </p:grpSpPr>
        <p:sp>
          <p:nvSpPr>
            <p:cNvPr id="8532" name="Google Shape;8532;p60"/>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0"/>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0"/>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0"/>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0"/>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0"/>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8" name="Google Shape;8538;p60"/>
          <p:cNvSpPr/>
          <p:nvPr/>
        </p:nvSpPr>
        <p:spPr>
          <a:xfrm>
            <a:off x="5243634"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9" name="Google Shape;8539;p60"/>
          <p:cNvGrpSpPr/>
          <p:nvPr/>
        </p:nvGrpSpPr>
        <p:grpSpPr>
          <a:xfrm>
            <a:off x="5746125" y="3227724"/>
            <a:ext cx="364865" cy="324822"/>
            <a:chOff x="5765817" y="3227724"/>
            <a:chExt cx="364865" cy="324822"/>
          </a:xfrm>
        </p:grpSpPr>
        <p:sp>
          <p:nvSpPr>
            <p:cNvPr id="8540" name="Google Shape;8540;p60"/>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0"/>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0"/>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60"/>
          <p:cNvGrpSpPr/>
          <p:nvPr/>
        </p:nvGrpSpPr>
        <p:grpSpPr>
          <a:xfrm>
            <a:off x="6208891" y="3237664"/>
            <a:ext cx="446539" cy="303895"/>
            <a:chOff x="6228583" y="3237664"/>
            <a:chExt cx="446539" cy="303895"/>
          </a:xfrm>
        </p:grpSpPr>
        <p:sp>
          <p:nvSpPr>
            <p:cNvPr id="8544" name="Google Shape;8544;p60"/>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0"/>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0"/>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0"/>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0"/>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0"/>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0"/>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0"/>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0"/>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0"/>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0"/>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0"/>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0"/>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0"/>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0"/>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0"/>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0"/>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60"/>
          <p:cNvGrpSpPr/>
          <p:nvPr/>
        </p:nvGrpSpPr>
        <p:grpSpPr>
          <a:xfrm>
            <a:off x="846170" y="3207306"/>
            <a:ext cx="364484" cy="364897"/>
            <a:chOff x="865862" y="3207306"/>
            <a:chExt cx="364484" cy="364897"/>
          </a:xfrm>
        </p:grpSpPr>
        <p:sp>
          <p:nvSpPr>
            <p:cNvPr id="8562" name="Google Shape;8562;p60"/>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0"/>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0"/>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0"/>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0"/>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0"/>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0"/>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0"/>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0"/>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0"/>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0"/>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0"/>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0"/>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0"/>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60"/>
          <p:cNvGrpSpPr/>
          <p:nvPr/>
        </p:nvGrpSpPr>
        <p:grpSpPr>
          <a:xfrm>
            <a:off x="1384925" y="3226962"/>
            <a:ext cx="370168" cy="325965"/>
            <a:chOff x="1404617" y="3226962"/>
            <a:chExt cx="370168" cy="325965"/>
          </a:xfrm>
        </p:grpSpPr>
        <p:sp>
          <p:nvSpPr>
            <p:cNvPr id="8577" name="Google Shape;8577;p60"/>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0"/>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0"/>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0"/>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0"/>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0"/>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0"/>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0"/>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0"/>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60"/>
          <p:cNvGrpSpPr/>
          <p:nvPr/>
        </p:nvGrpSpPr>
        <p:grpSpPr>
          <a:xfrm>
            <a:off x="1933711" y="3216094"/>
            <a:ext cx="366389" cy="354481"/>
            <a:chOff x="1954741" y="3212419"/>
            <a:chExt cx="366389" cy="354481"/>
          </a:xfrm>
        </p:grpSpPr>
        <p:sp>
          <p:nvSpPr>
            <p:cNvPr id="8587" name="Google Shape;8587;p60"/>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0"/>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0"/>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0"/>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0"/>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0"/>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0"/>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60"/>
          <p:cNvGrpSpPr/>
          <p:nvPr/>
        </p:nvGrpSpPr>
        <p:grpSpPr>
          <a:xfrm>
            <a:off x="3023547" y="3215626"/>
            <a:ext cx="366008" cy="348670"/>
            <a:chOff x="3043239" y="3215626"/>
            <a:chExt cx="366008" cy="348670"/>
          </a:xfrm>
        </p:grpSpPr>
        <p:sp>
          <p:nvSpPr>
            <p:cNvPr id="8595" name="Google Shape;8595;p60"/>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0"/>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60"/>
          <p:cNvGrpSpPr/>
          <p:nvPr/>
        </p:nvGrpSpPr>
        <p:grpSpPr>
          <a:xfrm>
            <a:off x="4198641" y="3184982"/>
            <a:ext cx="209107" cy="383442"/>
            <a:chOff x="4218333" y="3184982"/>
            <a:chExt cx="209107" cy="383442"/>
          </a:xfrm>
        </p:grpSpPr>
        <p:sp>
          <p:nvSpPr>
            <p:cNvPr id="8598" name="Google Shape;8598;p60"/>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0"/>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0" name="Google Shape;8600;p60"/>
          <p:cNvSpPr/>
          <p:nvPr/>
        </p:nvSpPr>
        <p:spPr>
          <a:xfrm>
            <a:off x="4797127"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1" name="Google Shape;8601;p60"/>
          <p:cNvGrpSpPr/>
          <p:nvPr/>
        </p:nvGrpSpPr>
        <p:grpSpPr>
          <a:xfrm>
            <a:off x="6876953" y="3216007"/>
            <a:ext cx="322917" cy="347876"/>
            <a:chOff x="6896644" y="3216007"/>
            <a:chExt cx="322917" cy="347876"/>
          </a:xfrm>
        </p:grpSpPr>
        <p:sp>
          <p:nvSpPr>
            <p:cNvPr id="8602" name="Google Shape;8602;p60"/>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0"/>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0"/>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0"/>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0"/>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0"/>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0"/>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60"/>
          <p:cNvGrpSpPr/>
          <p:nvPr/>
        </p:nvGrpSpPr>
        <p:grpSpPr>
          <a:xfrm>
            <a:off x="7409674" y="3223183"/>
            <a:ext cx="334634" cy="333904"/>
            <a:chOff x="7429366" y="3223183"/>
            <a:chExt cx="334634" cy="333904"/>
          </a:xfrm>
        </p:grpSpPr>
        <p:sp>
          <p:nvSpPr>
            <p:cNvPr id="8610" name="Google Shape;8610;p60"/>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0"/>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2" name="Google Shape;8612;p60"/>
          <p:cNvSpPr/>
          <p:nvPr/>
        </p:nvSpPr>
        <p:spPr>
          <a:xfrm>
            <a:off x="8059604"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3" name="Google Shape;8613;p60"/>
          <p:cNvGrpSpPr/>
          <p:nvPr/>
        </p:nvGrpSpPr>
        <p:grpSpPr>
          <a:xfrm>
            <a:off x="5196764" y="3725484"/>
            <a:ext cx="356196" cy="265631"/>
            <a:chOff x="5216456" y="3725484"/>
            <a:chExt cx="356196" cy="265631"/>
          </a:xfrm>
        </p:grpSpPr>
        <p:sp>
          <p:nvSpPr>
            <p:cNvPr id="8614" name="Google Shape;8614;p60"/>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0"/>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60"/>
          <p:cNvGrpSpPr/>
          <p:nvPr/>
        </p:nvGrpSpPr>
        <p:grpSpPr>
          <a:xfrm>
            <a:off x="6829701" y="3733994"/>
            <a:ext cx="355053" cy="248038"/>
            <a:chOff x="6849393" y="3733994"/>
            <a:chExt cx="355053" cy="248038"/>
          </a:xfrm>
        </p:grpSpPr>
        <p:sp>
          <p:nvSpPr>
            <p:cNvPr id="8617" name="Google Shape;8617;p60"/>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0"/>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0"/>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0"/>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0"/>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60"/>
          <p:cNvGrpSpPr/>
          <p:nvPr/>
        </p:nvGrpSpPr>
        <p:grpSpPr>
          <a:xfrm>
            <a:off x="7899305" y="3714687"/>
            <a:ext cx="392111" cy="280206"/>
            <a:chOff x="7918997" y="3714687"/>
            <a:chExt cx="392111" cy="280206"/>
          </a:xfrm>
        </p:grpSpPr>
        <p:sp>
          <p:nvSpPr>
            <p:cNvPr id="8623" name="Google Shape;8623;p60"/>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0"/>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0"/>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0"/>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0"/>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8" name="Google Shape;8628;p60"/>
          <p:cNvSpPr/>
          <p:nvPr/>
        </p:nvSpPr>
        <p:spPr>
          <a:xfrm>
            <a:off x="847662"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9" name="Google Shape;8629;p60"/>
          <p:cNvGrpSpPr/>
          <p:nvPr/>
        </p:nvGrpSpPr>
        <p:grpSpPr>
          <a:xfrm>
            <a:off x="1389085" y="3680964"/>
            <a:ext cx="357720" cy="355148"/>
            <a:chOff x="1408777" y="3680964"/>
            <a:chExt cx="357720" cy="355148"/>
          </a:xfrm>
        </p:grpSpPr>
        <p:sp>
          <p:nvSpPr>
            <p:cNvPr id="8630" name="Google Shape;8630;p60"/>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0"/>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0"/>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0"/>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0"/>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60"/>
          <p:cNvGrpSpPr/>
          <p:nvPr/>
        </p:nvGrpSpPr>
        <p:grpSpPr>
          <a:xfrm>
            <a:off x="1933144" y="3680964"/>
            <a:ext cx="357720" cy="355148"/>
            <a:chOff x="1952836" y="3680964"/>
            <a:chExt cx="357720" cy="355148"/>
          </a:xfrm>
        </p:grpSpPr>
        <p:sp>
          <p:nvSpPr>
            <p:cNvPr id="8636" name="Google Shape;8636;p60"/>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0"/>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0"/>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0"/>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0"/>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60"/>
          <p:cNvGrpSpPr/>
          <p:nvPr/>
        </p:nvGrpSpPr>
        <p:grpSpPr>
          <a:xfrm>
            <a:off x="2477202" y="3680964"/>
            <a:ext cx="357720" cy="355148"/>
            <a:chOff x="2496894" y="3680964"/>
            <a:chExt cx="357720" cy="355148"/>
          </a:xfrm>
        </p:grpSpPr>
        <p:sp>
          <p:nvSpPr>
            <p:cNvPr id="8642" name="Google Shape;8642;p60"/>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0"/>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0"/>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0"/>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0"/>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60"/>
          <p:cNvGrpSpPr/>
          <p:nvPr/>
        </p:nvGrpSpPr>
        <p:grpSpPr>
          <a:xfrm>
            <a:off x="3021292" y="3681059"/>
            <a:ext cx="356164" cy="355815"/>
            <a:chOff x="3040984" y="3681059"/>
            <a:chExt cx="356164" cy="355815"/>
          </a:xfrm>
        </p:grpSpPr>
        <p:sp>
          <p:nvSpPr>
            <p:cNvPr id="8648" name="Google Shape;8648;p60"/>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0"/>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0"/>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60"/>
          <p:cNvGrpSpPr/>
          <p:nvPr/>
        </p:nvGrpSpPr>
        <p:grpSpPr>
          <a:xfrm>
            <a:off x="3564589" y="3699191"/>
            <a:ext cx="358069" cy="317995"/>
            <a:chOff x="3584280" y="3699191"/>
            <a:chExt cx="358069" cy="317995"/>
          </a:xfrm>
        </p:grpSpPr>
        <p:sp>
          <p:nvSpPr>
            <p:cNvPr id="8652" name="Google Shape;8652;p60"/>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0"/>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0"/>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0"/>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60"/>
          <p:cNvGrpSpPr/>
          <p:nvPr/>
        </p:nvGrpSpPr>
        <p:grpSpPr>
          <a:xfrm>
            <a:off x="4109790" y="3681059"/>
            <a:ext cx="355402" cy="354291"/>
            <a:chOff x="4129482" y="3681059"/>
            <a:chExt cx="355402" cy="354291"/>
          </a:xfrm>
        </p:grpSpPr>
        <p:sp>
          <p:nvSpPr>
            <p:cNvPr id="8657" name="Google Shape;8657;p60"/>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0"/>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0"/>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0"/>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60"/>
          <p:cNvGrpSpPr/>
          <p:nvPr/>
        </p:nvGrpSpPr>
        <p:grpSpPr>
          <a:xfrm>
            <a:off x="4653849" y="3680297"/>
            <a:ext cx="355434" cy="355815"/>
            <a:chOff x="4673540" y="3680297"/>
            <a:chExt cx="355434" cy="355815"/>
          </a:xfrm>
        </p:grpSpPr>
        <p:sp>
          <p:nvSpPr>
            <p:cNvPr id="8662" name="Google Shape;8662;p60"/>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0"/>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0"/>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60"/>
          <p:cNvGrpSpPr/>
          <p:nvPr/>
        </p:nvGrpSpPr>
        <p:grpSpPr>
          <a:xfrm>
            <a:off x="5759716" y="3699191"/>
            <a:ext cx="317645" cy="318757"/>
            <a:chOff x="5779408" y="3699191"/>
            <a:chExt cx="317645" cy="318757"/>
          </a:xfrm>
        </p:grpSpPr>
        <p:sp>
          <p:nvSpPr>
            <p:cNvPr id="8666" name="Google Shape;8666;p60"/>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0"/>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8" name="Google Shape;8668;p60"/>
          <p:cNvSpPr/>
          <p:nvPr/>
        </p:nvSpPr>
        <p:spPr>
          <a:xfrm>
            <a:off x="6284881"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9" name="Google Shape;8669;p60"/>
          <p:cNvGrpSpPr/>
          <p:nvPr/>
        </p:nvGrpSpPr>
        <p:grpSpPr>
          <a:xfrm>
            <a:off x="7370743" y="3680868"/>
            <a:ext cx="372073" cy="355243"/>
            <a:chOff x="7390435" y="3680868"/>
            <a:chExt cx="372073" cy="355243"/>
          </a:xfrm>
        </p:grpSpPr>
        <p:sp>
          <p:nvSpPr>
            <p:cNvPr id="8670" name="Google Shape;8670;p60"/>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0"/>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0"/>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0"/>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0"/>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0"/>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60"/>
          <p:cNvGrpSpPr/>
          <p:nvPr/>
        </p:nvGrpSpPr>
        <p:grpSpPr>
          <a:xfrm>
            <a:off x="1656276" y="4125629"/>
            <a:ext cx="374709" cy="374010"/>
            <a:chOff x="1421638" y="4125629"/>
            <a:chExt cx="374709" cy="374010"/>
          </a:xfrm>
        </p:grpSpPr>
        <p:sp>
          <p:nvSpPr>
            <p:cNvPr id="8677" name="Google Shape;8677;p60"/>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0"/>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60"/>
          <p:cNvGrpSpPr/>
          <p:nvPr/>
        </p:nvGrpSpPr>
        <p:grpSpPr>
          <a:xfrm>
            <a:off x="2207892" y="4156304"/>
            <a:ext cx="357720" cy="342192"/>
            <a:chOff x="1973254" y="4156304"/>
            <a:chExt cx="357720" cy="342192"/>
          </a:xfrm>
        </p:grpSpPr>
        <p:sp>
          <p:nvSpPr>
            <p:cNvPr id="8680" name="Google Shape;8680;p60"/>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0"/>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0"/>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0"/>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0"/>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0"/>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60"/>
          <p:cNvGrpSpPr/>
          <p:nvPr/>
        </p:nvGrpSpPr>
        <p:grpSpPr>
          <a:xfrm>
            <a:off x="2758397" y="4135505"/>
            <a:ext cx="341049" cy="340318"/>
            <a:chOff x="2523759" y="4135505"/>
            <a:chExt cx="341049" cy="340318"/>
          </a:xfrm>
        </p:grpSpPr>
        <p:sp>
          <p:nvSpPr>
            <p:cNvPr id="8687" name="Google Shape;8687;p60"/>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0"/>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60"/>
          <p:cNvGrpSpPr/>
          <p:nvPr/>
        </p:nvGrpSpPr>
        <p:grpSpPr>
          <a:xfrm>
            <a:off x="3275241" y="4130360"/>
            <a:ext cx="392079" cy="350353"/>
            <a:chOff x="3040603" y="4130360"/>
            <a:chExt cx="392079" cy="350353"/>
          </a:xfrm>
        </p:grpSpPr>
        <p:sp>
          <p:nvSpPr>
            <p:cNvPr id="8690" name="Google Shape;8690;p60"/>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0"/>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0"/>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0"/>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0"/>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0"/>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0"/>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0"/>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0"/>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0"/>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60"/>
          <p:cNvGrpSpPr/>
          <p:nvPr/>
        </p:nvGrpSpPr>
        <p:grpSpPr>
          <a:xfrm>
            <a:off x="3896782" y="4135505"/>
            <a:ext cx="232955" cy="340318"/>
            <a:chOff x="3662144" y="4135505"/>
            <a:chExt cx="232955" cy="340318"/>
          </a:xfrm>
        </p:grpSpPr>
        <p:sp>
          <p:nvSpPr>
            <p:cNvPr id="8701" name="Google Shape;8701;p60"/>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0"/>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0"/>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0"/>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60"/>
          <p:cNvGrpSpPr/>
          <p:nvPr/>
        </p:nvGrpSpPr>
        <p:grpSpPr>
          <a:xfrm>
            <a:off x="4383776" y="4121151"/>
            <a:ext cx="344065" cy="368644"/>
            <a:chOff x="4149138" y="4121151"/>
            <a:chExt cx="344065" cy="368644"/>
          </a:xfrm>
        </p:grpSpPr>
        <p:sp>
          <p:nvSpPr>
            <p:cNvPr id="8706" name="Google Shape;8706;p60"/>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0"/>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0"/>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0"/>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0"/>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0"/>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0"/>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0"/>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0"/>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0"/>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0"/>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0"/>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8" name="Google Shape;8718;p60"/>
          <p:cNvSpPr/>
          <p:nvPr/>
        </p:nvSpPr>
        <p:spPr>
          <a:xfrm>
            <a:off x="4926692"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9" name="Google Shape;8719;p60"/>
          <p:cNvGrpSpPr/>
          <p:nvPr/>
        </p:nvGrpSpPr>
        <p:grpSpPr>
          <a:xfrm>
            <a:off x="5440900" y="4174817"/>
            <a:ext cx="397763" cy="262804"/>
            <a:chOff x="5206262" y="4174817"/>
            <a:chExt cx="397763" cy="262804"/>
          </a:xfrm>
        </p:grpSpPr>
        <p:sp>
          <p:nvSpPr>
            <p:cNvPr id="8720" name="Google Shape;8720;p60"/>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0"/>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0"/>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0"/>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0"/>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0"/>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0"/>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60"/>
          <p:cNvGrpSpPr/>
          <p:nvPr/>
        </p:nvGrpSpPr>
        <p:grpSpPr>
          <a:xfrm>
            <a:off x="5962254" y="4204699"/>
            <a:ext cx="440505" cy="290018"/>
            <a:chOff x="5727616" y="4204699"/>
            <a:chExt cx="440505" cy="290018"/>
          </a:xfrm>
        </p:grpSpPr>
        <p:sp>
          <p:nvSpPr>
            <p:cNvPr id="8728" name="Google Shape;8728;p60"/>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0"/>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0"/>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0"/>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0"/>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0"/>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0"/>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0"/>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60"/>
          <p:cNvGrpSpPr/>
          <p:nvPr/>
        </p:nvGrpSpPr>
        <p:grpSpPr>
          <a:xfrm>
            <a:off x="6644701" y="4135124"/>
            <a:ext cx="159950" cy="364516"/>
            <a:chOff x="6410063" y="4135124"/>
            <a:chExt cx="159950" cy="364516"/>
          </a:xfrm>
        </p:grpSpPr>
        <p:sp>
          <p:nvSpPr>
            <p:cNvPr id="8737" name="Google Shape;8737;p60"/>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0"/>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0"/>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0"/>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60"/>
          <p:cNvGrpSpPr/>
          <p:nvPr/>
        </p:nvGrpSpPr>
        <p:grpSpPr>
          <a:xfrm>
            <a:off x="7159290" y="4135505"/>
            <a:ext cx="214378" cy="364135"/>
            <a:chOff x="6924652" y="4135505"/>
            <a:chExt cx="214378" cy="364135"/>
          </a:xfrm>
        </p:grpSpPr>
        <p:sp>
          <p:nvSpPr>
            <p:cNvPr id="8742" name="Google Shape;8742;p60"/>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0"/>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0"/>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0"/>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60"/>
          <p:cNvGrpSpPr/>
          <p:nvPr/>
        </p:nvGrpSpPr>
        <p:grpSpPr>
          <a:xfrm>
            <a:off x="7619389" y="4147984"/>
            <a:ext cx="380012" cy="351274"/>
            <a:chOff x="7384751" y="4147984"/>
            <a:chExt cx="380012" cy="351274"/>
          </a:xfrm>
        </p:grpSpPr>
        <p:sp>
          <p:nvSpPr>
            <p:cNvPr id="8747" name="Google Shape;8747;p60"/>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0"/>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0"/>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0"/>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0"/>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2" name="Google Shape;8752;p6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753" name="Google Shape;8753;p6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754" name="Google Shape;8754;p60"/>
          <p:cNvGrpSpPr/>
          <p:nvPr/>
        </p:nvGrpSpPr>
        <p:grpSpPr>
          <a:xfrm>
            <a:off x="1105215" y="4124000"/>
            <a:ext cx="374177" cy="374263"/>
            <a:chOff x="775325" y="4143525"/>
            <a:chExt cx="468776" cy="468884"/>
          </a:xfrm>
        </p:grpSpPr>
        <p:sp>
          <p:nvSpPr>
            <p:cNvPr id="8755" name="Google Shape;8755;p60"/>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0"/>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0"/>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0"/>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2" name="Shape 8762"/>
        <p:cNvGrpSpPr/>
        <p:nvPr/>
      </p:nvGrpSpPr>
      <p:grpSpPr>
        <a:xfrm>
          <a:off x="0" y="0"/>
          <a:ext cx="0" cy="0"/>
          <a:chOff x="0" y="0"/>
          <a:chExt cx="0" cy="0"/>
        </a:xfrm>
      </p:grpSpPr>
      <p:grpSp>
        <p:nvGrpSpPr>
          <p:cNvPr id="8763" name="Google Shape;8763;p61"/>
          <p:cNvGrpSpPr/>
          <p:nvPr/>
        </p:nvGrpSpPr>
        <p:grpSpPr>
          <a:xfrm>
            <a:off x="1989449" y="4101269"/>
            <a:ext cx="374774" cy="346073"/>
            <a:chOff x="1989449" y="4282269"/>
            <a:chExt cx="374774" cy="346073"/>
          </a:xfrm>
        </p:grpSpPr>
        <p:sp>
          <p:nvSpPr>
            <p:cNvPr id="8764" name="Google Shape;8764;p61"/>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1"/>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1"/>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1"/>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1"/>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61"/>
          <p:cNvGrpSpPr/>
          <p:nvPr/>
        </p:nvGrpSpPr>
        <p:grpSpPr>
          <a:xfrm>
            <a:off x="2487439" y="4099740"/>
            <a:ext cx="198775" cy="348972"/>
            <a:chOff x="2487439" y="4280740"/>
            <a:chExt cx="198775" cy="348972"/>
          </a:xfrm>
        </p:grpSpPr>
        <p:sp>
          <p:nvSpPr>
            <p:cNvPr id="8770" name="Google Shape;8770;p61"/>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1"/>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1"/>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1"/>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61"/>
          <p:cNvGrpSpPr/>
          <p:nvPr/>
        </p:nvGrpSpPr>
        <p:grpSpPr>
          <a:xfrm>
            <a:off x="2810958" y="4092923"/>
            <a:ext cx="353145" cy="361873"/>
            <a:chOff x="2810958" y="4273923"/>
            <a:chExt cx="353145" cy="361873"/>
          </a:xfrm>
        </p:grpSpPr>
        <p:sp>
          <p:nvSpPr>
            <p:cNvPr id="8775" name="Google Shape;8775;p61"/>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1"/>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1"/>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1"/>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1"/>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1"/>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1"/>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61"/>
          <p:cNvGrpSpPr/>
          <p:nvPr/>
        </p:nvGrpSpPr>
        <p:grpSpPr>
          <a:xfrm>
            <a:off x="6275635" y="4101651"/>
            <a:ext cx="209383" cy="366778"/>
            <a:chOff x="6275635" y="4282651"/>
            <a:chExt cx="209383" cy="366778"/>
          </a:xfrm>
        </p:grpSpPr>
        <p:sp>
          <p:nvSpPr>
            <p:cNvPr id="8783" name="Google Shape;8783;p61"/>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1"/>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61"/>
          <p:cNvGrpSpPr/>
          <p:nvPr/>
        </p:nvGrpSpPr>
        <p:grpSpPr>
          <a:xfrm>
            <a:off x="6701186" y="4102033"/>
            <a:ext cx="280292" cy="366396"/>
            <a:chOff x="6701186" y="4283033"/>
            <a:chExt cx="280292" cy="366396"/>
          </a:xfrm>
        </p:grpSpPr>
        <p:sp>
          <p:nvSpPr>
            <p:cNvPr id="8786" name="Google Shape;8786;p61"/>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1"/>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61"/>
          <p:cNvGrpSpPr/>
          <p:nvPr/>
        </p:nvGrpSpPr>
        <p:grpSpPr>
          <a:xfrm>
            <a:off x="2609571" y="3643958"/>
            <a:ext cx="373627" cy="347347"/>
            <a:chOff x="2609571" y="3824958"/>
            <a:chExt cx="373627" cy="347347"/>
          </a:xfrm>
        </p:grpSpPr>
        <p:sp>
          <p:nvSpPr>
            <p:cNvPr id="8789" name="Google Shape;8789;p61"/>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1"/>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1" name="Google Shape;8791;p61"/>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61"/>
          <p:cNvGrpSpPr/>
          <p:nvPr/>
        </p:nvGrpSpPr>
        <p:grpSpPr>
          <a:xfrm>
            <a:off x="916127" y="3626056"/>
            <a:ext cx="221902" cy="380795"/>
            <a:chOff x="916127" y="3807056"/>
            <a:chExt cx="221902" cy="380795"/>
          </a:xfrm>
        </p:grpSpPr>
        <p:sp>
          <p:nvSpPr>
            <p:cNvPr id="8793" name="Google Shape;8793;p61"/>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1"/>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1"/>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1"/>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7" name="Google Shape;8797;p61"/>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1"/>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9" name="Google Shape;8799;p61"/>
          <p:cNvGrpSpPr/>
          <p:nvPr/>
        </p:nvGrpSpPr>
        <p:grpSpPr>
          <a:xfrm>
            <a:off x="3513010" y="3635134"/>
            <a:ext cx="362223" cy="361108"/>
            <a:chOff x="3513010" y="3816134"/>
            <a:chExt cx="362223" cy="361108"/>
          </a:xfrm>
        </p:grpSpPr>
        <p:sp>
          <p:nvSpPr>
            <p:cNvPr id="8800" name="Google Shape;8800;p61"/>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1"/>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1"/>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1"/>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61"/>
          <p:cNvGrpSpPr/>
          <p:nvPr/>
        </p:nvGrpSpPr>
        <p:grpSpPr>
          <a:xfrm>
            <a:off x="3950316" y="3639307"/>
            <a:ext cx="369805" cy="353782"/>
            <a:chOff x="3950316" y="3820307"/>
            <a:chExt cx="369805" cy="353782"/>
          </a:xfrm>
        </p:grpSpPr>
        <p:sp>
          <p:nvSpPr>
            <p:cNvPr id="8805" name="Google Shape;8805;p61"/>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1"/>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1"/>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1"/>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61"/>
          <p:cNvGrpSpPr/>
          <p:nvPr/>
        </p:nvGrpSpPr>
        <p:grpSpPr>
          <a:xfrm>
            <a:off x="1761909" y="3630961"/>
            <a:ext cx="307974" cy="371716"/>
            <a:chOff x="1761909" y="3811961"/>
            <a:chExt cx="307974" cy="371716"/>
          </a:xfrm>
        </p:grpSpPr>
        <p:sp>
          <p:nvSpPr>
            <p:cNvPr id="8810" name="Google Shape;8810;p61"/>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1"/>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1"/>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1"/>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1"/>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1"/>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1"/>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1"/>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1"/>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1"/>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61"/>
          <p:cNvGrpSpPr/>
          <p:nvPr/>
        </p:nvGrpSpPr>
        <p:grpSpPr>
          <a:xfrm>
            <a:off x="5373342" y="3627935"/>
            <a:ext cx="231395" cy="353145"/>
            <a:chOff x="5373342" y="3808935"/>
            <a:chExt cx="231395" cy="353145"/>
          </a:xfrm>
        </p:grpSpPr>
        <p:sp>
          <p:nvSpPr>
            <p:cNvPr id="8821" name="Google Shape;8821;p61"/>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1"/>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1"/>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1"/>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1"/>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1"/>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1"/>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1"/>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1"/>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0" name="Google Shape;8830;p61"/>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1" name="Google Shape;8831;p61"/>
          <p:cNvGrpSpPr/>
          <p:nvPr/>
        </p:nvGrpSpPr>
        <p:grpSpPr>
          <a:xfrm>
            <a:off x="5833775" y="3628445"/>
            <a:ext cx="235185" cy="352253"/>
            <a:chOff x="5833775" y="3809445"/>
            <a:chExt cx="235185" cy="352253"/>
          </a:xfrm>
        </p:grpSpPr>
        <p:sp>
          <p:nvSpPr>
            <p:cNvPr id="8832" name="Google Shape;8832;p61"/>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1"/>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1"/>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61"/>
          <p:cNvGrpSpPr/>
          <p:nvPr/>
        </p:nvGrpSpPr>
        <p:grpSpPr>
          <a:xfrm>
            <a:off x="4942472" y="3628318"/>
            <a:ext cx="238976" cy="352762"/>
            <a:chOff x="4942472" y="3809318"/>
            <a:chExt cx="238976" cy="352762"/>
          </a:xfrm>
        </p:grpSpPr>
        <p:sp>
          <p:nvSpPr>
            <p:cNvPr id="8836" name="Google Shape;8836;p61"/>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1"/>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1"/>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1"/>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1"/>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1"/>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1"/>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61"/>
          <p:cNvGrpSpPr/>
          <p:nvPr/>
        </p:nvGrpSpPr>
        <p:grpSpPr>
          <a:xfrm>
            <a:off x="6266525" y="3626788"/>
            <a:ext cx="260223" cy="353527"/>
            <a:chOff x="6266525" y="3807788"/>
            <a:chExt cx="260223" cy="353527"/>
          </a:xfrm>
        </p:grpSpPr>
        <p:sp>
          <p:nvSpPr>
            <p:cNvPr id="8844" name="Google Shape;8844;p61"/>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1"/>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1"/>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1"/>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8" name="Google Shape;8848;p61"/>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9" name="Google Shape;8849;p61"/>
          <p:cNvGrpSpPr/>
          <p:nvPr/>
        </p:nvGrpSpPr>
        <p:grpSpPr>
          <a:xfrm>
            <a:off x="7184363" y="3628604"/>
            <a:ext cx="202184" cy="352762"/>
            <a:chOff x="7184363" y="3809604"/>
            <a:chExt cx="202184" cy="352762"/>
          </a:xfrm>
        </p:grpSpPr>
        <p:sp>
          <p:nvSpPr>
            <p:cNvPr id="8850" name="Google Shape;8850;p61"/>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1"/>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61"/>
          <p:cNvGrpSpPr/>
          <p:nvPr/>
        </p:nvGrpSpPr>
        <p:grpSpPr>
          <a:xfrm>
            <a:off x="7571624" y="3627935"/>
            <a:ext cx="292047" cy="352762"/>
            <a:chOff x="7571624" y="3808935"/>
            <a:chExt cx="292047" cy="352762"/>
          </a:xfrm>
        </p:grpSpPr>
        <p:sp>
          <p:nvSpPr>
            <p:cNvPr id="8853" name="Google Shape;8853;p61"/>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1"/>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1"/>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1"/>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1"/>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1"/>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61"/>
          <p:cNvGrpSpPr/>
          <p:nvPr/>
        </p:nvGrpSpPr>
        <p:grpSpPr>
          <a:xfrm>
            <a:off x="2174559" y="3175116"/>
            <a:ext cx="364135" cy="359930"/>
            <a:chOff x="2174559" y="3356116"/>
            <a:chExt cx="364135" cy="359930"/>
          </a:xfrm>
        </p:grpSpPr>
        <p:sp>
          <p:nvSpPr>
            <p:cNvPr id="8860" name="Google Shape;8860;p61"/>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1"/>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61"/>
          <p:cNvGrpSpPr/>
          <p:nvPr/>
        </p:nvGrpSpPr>
        <p:grpSpPr>
          <a:xfrm>
            <a:off x="1731934" y="3174639"/>
            <a:ext cx="368371" cy="361554"/>
            <a:chOff x="1731934" y="3355639"/>
            <a:chExt cx="368371" cy="361554"/>
          </a:xfrm>
        </p:grpSpPr>
        <p:sp>
          <p:nvSpPr>
            <p:cNvPr id="8863" name="Google Shape;8863;p61"/>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1"/>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61"/>
          <p:cNvGrpSpPr/>
          <p:nvPr/>
        </p:nvGrpSpPr>
        <p:grpSpPr>
          <a:xfrm>
            <a:off x="3990517" y="3173173"/>
            <a:ext cx="279559" cy="363402"/>
            <a:chOff x="3990517" y="3354173"/>
            <a:chExt cx="279559" cy="363402"/>
          </a:xfrm>
        </p:grpSpPr>
        <p:sp>
          <p:nvSpPr>
            <p:cNvPr id="8866" name="Google Shape;8866;p61"/>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1"/>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1"/>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61"/>
          <p:cNvGrpSpPr/>
          <p:nvPr/>
        </p:nvGrpSpPr>
        <p:grpSpPr>
          <a:xfrm>
            <a:off x="3497847" y="3236374"/>
            <a:ext cx="379680" cy="237606"/>
            <a:chOff x="3497847" y="3417374"/>
            <a:chExt cx="379680" cy="237606"/>
          </a:xfrm>
        </p:grpSpPr>
        <p:sp>
          <p:nvSpPr>
            <p:cNvPr id="8870" name="Google Shape;8870;p61"/>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1"/>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1"/>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1"/>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61"/>
          <p:cNvGrpSpPr/>
          <p:nvPr/>
        </p:nvGrpSpPr>
        <p:grpSpPr>
          <a:xfrm>
            <a:off x="2612597" y="3186075"/>
            <a:ext cx="376271" cy="337982"/>
            <a:chOff x="2612597" y="3367075"/>
            <a:chExt cx="376271" cy="337982"/>
          </a:xfrm>
        </p:grpSpPr>
        <p:sp>
          <p:nvSpPr>
            <p:cNvPr id="8875" name="Google Shape;8875;p61"/>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1"/>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61"/>
          <p:cNvGrpSpPr/>
          <p:nvPr/>
        </p:nvGrpSpPr>
        <p:grpSpPr>
          <a:xfrm>
            <a:off x="3071914" y="3183431"/>
            <a:ext cx="343652" cy="342505"/>
            <a:chOff x="3071914" y="3364431"/>
            <a:chExt cx="343652" cy="342505"/>
          </a:xfrm>
        </p:grpSpPr>
        <p:sp>
          <p:nvSpPr>
            <p:cNvPr id="8878" name="Google Shape;8878;p61"/>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1"/>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1"/>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1"/>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1"/>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61"/>
          <p:cNvGrpSpPr/>
          <p:nvPr/>
        </p:nvGrpSpPr>
        <p:grpSpPr>
          <a:xfrm>
            <a:off x="897141" y="3178875"/>
            <a:ext cx="257962" cy="352762"/>
            <a:chOff x="897141" y="3359875"/>
            <a:chExt cx="257962" cy="352762"/>
          </a:xfrm>
        </p:grpSpPr>
        <p:sp>
          <p:nvSpPr>
            <p:cNvPr id="8884" name="Google Shape;8884;p61"/>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1"/>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1"/>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1"/>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1"/>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1"/>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1"/>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1"/>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61"/>
          <p:cNvGrpSpPr/>
          <p:nvPr/>
        </p:nvGrpSpPr>
        <p:grpSpPr>
          <a:xfrm>
            <a:off x="1333682" y="3163330"/>
            <a:ext cx="271213" cy="383088"/>
            <a:chOff x="1333682" y="3344330"/>
            <a:chExt cx="271213" cy="383088"/>
          </a:xfrm>
        </p:grpSpPr>
        <p:sp>
          <p:nvSpPr>
            <p:cNvPr id="8893" name="Google Shape;8893;p61"/>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1"/>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1"/>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1"/>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1"/>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1"/>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1"/>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1"/>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1"/>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1"/>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1"/>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61"/>
          <p:cNvGrpSpPr/>
          <p:nvPr/>
        </p:nvGrpSpPr>
        <p:grpSpPr>
          <a:xfrm>
            <a:off x="6664394" y="3165974"/>
            <a:ext cx="353113" cy="351998"/>
            <a:chOff x="6664394" y="3346974"/>
            <a:chExt cx="353113" cy="351998"/>
          </a:xfrm>
        </p:grpSpPr>
        <p:sp>
          <p:nvSpPr>
            <p:cNvPr id="8905" name="Google Shape;8905;p61"/>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1"/>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1"/>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1"/>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1"/>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61"/>
          <p:cNvGrpSpPr/>
          <p:nvPr/>
        </p:nvGrpSpPr>
        <p:grpSpPr>
          <a:xfrm>
            <a:off x="849741" y="1778307"/>
            <a:ext cx="399398" cy="375443"/>
            <a:chOff x="849741" y="1959307"/>
            <a:chExt cx="399398" cy="375443"/>
          </a:xfrm>
        </p:grpSpPr>
        <p:sp>
          <p:nvSpPr>
            <p:cNvPr id="8911" name="Google Shape;8911;p61"/>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1"/>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61"/>
          <p:cNvGrpSpPr/>
          <p:nvPr/>
        </p:nvGrpSpPr>
        <p:grpSpPr>
          <a:xfrm>
            <a:off x="1284212" y="1782766"/>
            <a:ext cx="379489" cy="366046"/>
            <a:chOff x="1284212" y="1963766"/>
            <a:chExt cx="379489" cy="366046"/>
          </a:xfrm>
        </p:grpSpPr>
        <p:sp>
          <p:nvSpPr>
            <p:cNvPr id="8914" name="Google Shape;8914;p61"/>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1"/>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61"/>
          <p:cNvGrpSpPr/>
          <p:nvPr/>
        </p:nvGrpSpPr>
        <p:grpSpPr>
          <a:xfrm>
            <a:off x="3037766" y="1788564"/>
            <a:ext cx="370219" cy="354928"/>
            <a:chOff x="3037766" y="1969564"/>
            <a:chExt cx="370219" cy="354928"/>
          </a:xfrm>
        </p:grpSpPr>
        <p:sp>
          <p:nvSpPr>
            <p:cNvPr id="8917" name="Google Shape;8917;p61"/>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1"/>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1"/>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1"/>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61"/>
          <p:cNvGrpSpPr/>
          <p:nvPr/>
        </p:nvGrpSpPr>
        <p:grpSpPr>
          <a:xfrm>
            <a:off x="3982553" y="1790730"/>
            <a:ext cx="304566" cy="350501"/>
            <a:chOff x="3982553" y="1971730"/>
            <a:chExt cx="304566" cy="350501"/>
          </a:xfrm>
        </p:grpSpPr>
        <p:sp>
          <p:nvSpPr>
            <p:cNvPr id="8922" name="Google Shape;8922;p61"/>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1"/>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61"/>
          <p:cNvGrpSpPr/>
          <p:nvPr/>
        </p:nvGrpSpPr>
        <p:grpSpPr>
          <a:xfrm>
            <a:off x="2567841" y="1813124"/>
            <a:ext cx="399812" cy="306477"/>
            <a:chOff x="2567841" y="1994124"/>
            <a:chExt cx="399812" cy="306477"/>
          </a:xfrm>
        </p:grpSpPr>
        <p:sp>
          <p:nvSpPr>
            <p:cNvPr id="8925" name="Google Shape;8925;p61"/>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1"/>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1"/>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61"/>
          <p:cNvGrpSpPr/>
          <p:nvPr/>
        </p:nvGrpSpPr>
        <p:grpSpPr>
          <a:xfrm>
            <a:off x="2212084" y="1779358"/>
            <a:ext cx="324698" cy="372863"/>
            <a:chOff x="2212084" y="1960358"/>
            <a:chExt cx="324698" cy="372863"/>
          </a:xfrm>
        </p:grpSpPr>
        <p:sp>
          <p:nvSpPr>
            <p:cNvPr id="8929" name="Google Shape;8929;p61"/>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1"/>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1"/>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61"/>
          <p:cNvGrpSpPr/>
          <p:nvPr/>
        </p:nvGrpSpPr>
        <p:grpSpPr>
          <a:xfrm>
            <a:off x="1805901" y="1779358"/>
            <a:ext cx="284847" cy="373627"/>
            <a:chOff x="1805901" y="1960358"/>
            <a:chExt cx="284847" cy="373627"/>
          </a:xfrm>
        </p:grpSpPr>
        <p:sp>
          <p:nvSpPr>
            <p:cNvPr id="8933" name="Google Shape;8933;p61"/>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1"/>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5" name="Google Shape;8935;p61"/>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1"/>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1"/>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8" name="Google Shape;8938;p61"/>
          <p:cNvGrpSpPr/>
          <p:nvPr/>
        </p:nvGrpSpPr>
        <p:grpSpPr>
          <a:xfrm>
            <a:off x="6656812" y="1848388"/>
            <a:ext cx="368690" cy="245793"/>
            <a:chOff x="6656812" y="2029388"/>
            <a:chExt cx="368690" cy="245793"/>
          </a:xfrm>
        </p:grpSpPr>
        <p:sp>
          <p:nvSpPr>
            <p:cNvPr id="8939" name="Google Shape;8939;p61"/>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1"/>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1"/>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1"/>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1"/>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1"/>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1"/>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1"/>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1"/>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1"/>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61"/>
          <p:cNvGrpSpPr/>
          <p:nvPr/>
        </p:nvGrpSpPr>
        <p:grpSpPr>
          <a:xfrm>
            <a:off x="4869651" y="1831218"/>
            <a:ext cx="376654" cy="281566"/>
            <a:chOff x="4869651" y="2012218"/>
            <a:chExt cx="376654" cy="281566"/>
          </a:xfrm>
        </p:grpSpPr>
        <p:sp>
          <p:nvSpPr>
            <p:cNvPr id="8950" name="Google Shape;8950;p61"/>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1"/>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1"/>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1"/>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61"/>
          <p:cNvGrpSpPr/>
          <p:nvPr/>
        </p:nvGrpSpPr>
        <p:grpSpPr>
          <a:xfrm>
            <a:off x="5306224" y="1831313"/>
            <a:ext cx="367925" cy="281694"/>
            <a:chOff x="5306224" y="2012313"/>
            <a:chExt cx="367925" cy="281694"/>
          </a:xfrm>
        </p:grpSpPr>
        <p:sp>
          <p:nvSpPr>
            <p:cNvPr id="8955" name="Google Shape;8955;p61"/>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1"/>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7" name="Google Shape;8957;p61"/>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8" name="Google Shape;8958;p61"/>
          <p:cNvGrpSpPr/>
          <p:nvPr/>
        </p:nvGrpSpPr>
        <p:grpSpPr>
          <a:xfrm>
            <a:off x="6195998" y="1802102"/>
            <a:ext cx="368308" cy="338746"/>
            <a:chOff x="6195998" y="1983102"/>
            <a:chExt cx="368308" cy="338746"/>
          </a:xfrm>
        </p:grpSpPr>
        <p:sp>
          <p:nvSpPr>
            <p:cNvPr id="8959" name="Google Shape;8959;p61"/>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1"/>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1"/>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61"/>
          <p:cNvGrpSpPr/>
          <p:nvPr/>
        </p:nvGrpSpPr>
        <p:grpSpPr>
          <a:xfrm>
            <a:off x="7542031" y="1830835"/>
            <a:ext cx="369072" cy="280037"/>
            <a:chOff x="7542031" y="2011835"/>
            <a:chExt cx="369072" cy="280037"/>
          </a:xfrm>
        </p:grpSpPr>
        <p:sp>
          <p:nvSpPr>
            <p:cNvPr id="8963" name="Google Shape;8963;p61"/>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1"/>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1"/>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1"/>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1"/>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1"/>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1"/>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1"/>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1"/>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1"/>
          <p:cNvGrpSpPr/>
          <p:nvPr/>
        </p:nvGrpSpPr>
        <p:grpSpPr>
          <a:xfrm>
            <a:off x="8010427" y="3167503"/>
            <a:ext cx="278795" cy="351615"/>
            <a:chOff x="8010427" y="3348503"/>
            <a:chExt cx="278795" cy="351615"/>
          </a:xfrm>
        </p:grpSpPr>
        <p:sp>
          <p:nvSpPr>
            <p:cNvPr id="8973" name="Google Shape;8973;p61"/>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1"/>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1"/>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1"/>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7" name="Google Shape;8977;p61"/>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8" name="Google Shape;8978;p61"/>
          <p:cNvGrpSpPr/>
          <p:nvPr/>
        </p:nvGrpSpPr>
        <p:grpSpPr>
          <a:xfrm>
            <a:off x="7141900" y="3168204"/>
            <a:ext cx="281057" cy="351010"/>
            <a:chOff x="7141900" y="3349204"/>
            <a:chExt cx="281057" cy="351010"/>
          </a:xfrm>
        </p:grpSpPr>
        <p:sp>
          <p:nvSpPr>
            <p:cNvPr id="8979" name="Google Shape;8979;p61"/>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1"/>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1"/>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61"/>
          <p:cNvGrpSpPr/>
          <p:nvPr/>
        </p:nvGrpSpPr>
        <p:grpSpPr>
          <a:xfrm>
            <a:off x="5314188" y="3169032"/>
            <a:ext cx="363752" cy="353113"/>
            <a:chOff x="5314188" y="3350032"/>
            <a:chExt cx="363752" cy="353113"/>
          </a:xfrm>
        </p:grpSpPr>
        <p:sp>
          <p:nvSpPr>
            <p:cNvPr id="8983" name="Google Shape;8983;p61"/>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1"/>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61"/>
          <p:cNvGrpSpPr/>
          <p:nvPr/>
        </p:nvGrpSpPr>
        <p:grpSpPr>
          <a:xfrm>
            <a:off x="5829984" y="3169032"/>
            <a:ext cx="220755" cy="352348"/>
            <a:chOff x="5829984" y="3350032"/>
            <a:chExt cx="220755" cy="352348"/>
          </a:xfrm>
        </p:grpSpPr>
        <p:sp>
          <p:nvSpPr>
            <p:cNvPr id="8986" name="Google Shape;8986;p61"/>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1"/>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1"/>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1"/>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61"/>
          <p:cNvGrpSpPr/>
          <p:nvPr/>
        </p:nvGrpSpPr>
        <p:grpSpPr>
          <a:xfrm>
            <a:off x="4882170" y="3168841"/>
            <a:ext cx="358464" cy="352316"/>
            <a:chOff x="4882170" y="3349841"/>
            <a:chExt cx="358464" cy="352316"/>
          </a:xfrm>
        </p:grpSpPr>
        <p:sp>
          <p:nvSpPr>
            <p:cNvPr id="8991" name="Google Shape;8991;p61"/>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1"/>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3" name="Google Shape;8993;p61"/>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1"/>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5" name="Google Shape;8995;p61"/>
          <p:cNvGrpSpPr/>
          <p:nvPr/>
        </p:nvGrpSpPr>
        <p:grpSpPr>
          <a:xfrm>
            <a:off x="3044965" y="2254220"/>
            <a:ext cx="400194" cy="324316"/>
            <a:chOff x="3044965" y="2435220"/>
            <a:chExt cx="400194" cy="324316"/>
          </a:xfrm>
        </p:grpSpPr>
        <p:sp>
          <p:nvSpPr>
            <p:cNvPr id="8996" name="Google Shape;8996;p61"/>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1"/>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1"/>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61"/>
          <p:cNvGrpSpPr/>
          <p:nvPr/>
        </p:nvGrpSpPr>
        <p:grpSpPr>
          <a:xfrm>
            <a:off x="6203579" y="3167981"/>
            <a:ext cx="351615" cy="350373"/>
            <a:chOff x="6203579" y="3348981"/>
            <a:chExt cx="351615" cy="350373"/>
          </a:xfrm>
        </p:grpSpPr>
        <p:sp>
          <p:nvSpPr>
            <p:cNvPr id="9000" name="Google Shape;9000;p61"/>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1"/>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1"/>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1"/>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1"/>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61"/>
          <p:cNvGrpSpPr/>
          <p:nvPr/>
        </p:nvGrpSpPr>
        <p:grpSpPr>
          <a:xfrm>
            <a:off x="4878379" y="2292892"/>
            <a:ext cx="367161" cy="287523"/>
            <a:chOff x="4878379" y="2473892"/>
            <a:chExt cx="367161" cy="287523"/>
          </a:xfrm>
        </p:grpSpPr>
        <p:sp>
          <p:nvSpPr>
            <p:cNvPr id="9006" name="Google Shape;9006;p61"/>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1"/>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1"/>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1"/>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1"/>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61"/>
          <p:cNvGrpSpPr/>
          <p:nvPr/>
        </p:nvGrpSpPr>
        <p:grpSpPr>
          <a:xfrm>
            <a:off x="1325719" y="2706689"/>
            <a:ext cx="290581" cy="372481"/>
            <a:chOff x="1325719" y="2887689"/>
            <a:chExt cx="290581" cy="372481"/>
          </a:xfrm>
        </p:grpSpPr>
        <p:sp>
          <p:nvSpPr>
            <p:cNvPr id="9012" name="Google Shape;9012;p61"/>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1"/>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4" name="Google Shape;9014;p61"/>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5" name="Google Shape;9015;p61"/>
          <p:cNvGrpSpPr/>
          <p:nvPr/>
        </p:nvGrpSpPr>
        <p:grpSpPr>
          <a:xfrm>
            <a:off x="3510335" y="2711499"/>
            <a:ext cx="360726" cy="361204"/>
            <a:chOff x="3510335" y="2892499"/>
            <a:chExt cx="360726" cy="361204"/>
          </a:xfrm>
        </p:grpSpPr>
        <p:sp>
          <p:nvSpPr>
            <p:cNvPr id="9016" name="Google Shape;9016;p61"/>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1"/>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1"/>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1"/>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1"/>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61"/>
          <p:cNvGrpSpPr/>
          <p:nvPr/>
        </p:nvGrpSpPr>
        <p:grpSpPr>
          <a:xfrm>
            <a:off x="3086313" y="2696049"/>
            <a:ext cx="320143" cy="392581"/>
            <a:chOff x="3086313" y="2877049"/>
            <a:chExt cx="320143" cy="392581"/>
          </a:xfrm>
        </p:grpSpPr>
        <p:sp>
          <p:nvSpPr>
            <p:cNvPr id="9022" name="Google Shape;9022;p61"/>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1"/>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1"/>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1"/>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1"/>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1"/>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1"/>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1"/>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1"/>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1"/>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1"/>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1"/>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4" name="Google Shape;9034;p61"/>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5" name="Google Shape;9035;p61"/>
          <p:cNvGrpSpPr/>
          <p:nvPr/>
        </p:nvGrpSpPr>
        <p:grpSpPr>
          <a:xfrm>
            <a:off x="861113" y="2704746"/>
            <a:ext cx="333809" cy="373277"/>
            <a:chOff x="861113" y="2885746"/>
            <a:chExt cx="333809" cy="373277"/>
          </a:xfrm>
        </p:grpSpPr>
        <p:sp>
          <p:nvSpPr>
            <p:cNvPr id="9036" name="Google Shape;9036;p61"/>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1"/>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1"/>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9" name="Google Shape;9039;p61"/>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1"/>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1" name="Google Shape;9041;p61"/>
          <p:cNvGrpSpPr/>
          <p:nvPr/>
        </p:nvGrpSpPr>
        <p:grpSpPr>
          <a:xfrm>
            <a:off x="1297654" y="1323481"/>
            <a:ext cx="349354" cy="362223"/>
            <a:chOff x="1297654" y="1504481"/>
            <a:chExt cx="349354" cy="362223"/>
          </a:xfrm>
        </p:grpSpPr>
        <p:sp>
          <p:nvSpPr>
            <p:cNvPr id="9042" name="Google Shape;9042;p61"/>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1"/>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1"/>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5" name="Google Shape;9045;p61"/>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6" name="Google Shape;9046;p61"/>
          <p:cNvGrpSpPr/>
          <p:nvPr/>
        </p:nvGrpSpPr>
        <p:grpSpPr>
          <a:xfrm>
            <a:off x="852385" y="1329916"/>
            <a:ext cx="353145" cy="351998"/>
            <a:chOff x="852385" y="1510916"/>
            <a:chExt cx="353145" cy="351998"/>
          </a:xfrm>
        </p:grpSpPr>
        <p:sp>
          <p:nvSpPr>
            <p:cNvPr id="9047" name="Google Shape;9047;p61"/>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1"/>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1"/>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61"/>
          <p:cNvGrpSpPr/>
          <p:nvPr/>
        </p:nvGrpSpPr>
        <p:grpSpPr>
          <a:xfrm>
            <a:off x="1745217" y="1334471"/>
            <a:ext cx="343269" cy="342505"/>
            <a:chOff x="1745217" y="1515471"/>
            <a:chExt cx="343269" cy="342505"/>
          </a:xfrm>
        </p:grpSpPr>
        <p:sp>
          <p:nvSpPr>
            <p:cNvPr id="9051" name="Google Shape;9051;p61"/>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1"/>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1"/>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1"/>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5" name="Google Shape;9055;p61"/>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6" name="Google Shape;9056;p61"/>
          <p:cNvGrpSpPr/>
          <p:nvPr/>
        </p:nvGrpSpPr>
        <p:grpSpPr>
          <a:xfrm>
            <a:off x="3042703" y="1348137"/>
            <a:ext cx="411535" cy="315587"/>
            <a:chOff x="3042703" y="1529137"/>
            <a:chExt cx="411535" cy="315587"/>
          </a:xfrm>
        </p:grpSpPr>
        <p:sp>
          <p:nvSpPr>
            <p:cNvPr id="9057" name="Google Shape;9057;p61"/>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1"/>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1"/>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1"/>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1"/>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1"/>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1"/>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1"/>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1"/>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1"/>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7" name="Google Shape;9067;p61"/>
          <p:cNvGrpSpPr/>
          <p:nvPr/>
        </p:nvGrpSpPr>
        <p:grpSpPr>
          <a:xfrm>
            <a:off x="2629289" y="1363682"/>
            <a:ext cx="350501" cy="284497"/>
            <a:chOff x="2629289" y="1544682"/>
            <a:chExt cx="350501" cy="284497"/>
          </a:xfrm>
        </p:grpSpPr>
        <p:sp>
          <p:nvSpPr>
            <p:cNvPr id="9068" name="Google Shape;9068;p61"/>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1"/>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1"/>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1"/>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1"/>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61"/>
          <p:cNvGrpSpPr/>
          <p:nvPr/>
        </p:nvGrpSpPr>
        <p:grpSpPr>
          <a:xfrm>
            <a:off x="5305077" y="1321633"/>
            <a:ext cx="367893" cy="365218"/>
            <a:chOff x="5305077" y="1502633"/>
            <a:chExt cx="367893" cy="365218"/>
          </a:xfrm>
        </p:grpSpPr>
        <p:sp>
          <p:nvSpPr>
            <p:cNvPr id="9074" name="Google Shape;9074;p61"/>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1"/>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61"/>
          <p:cNvGrpSpPr/>
          <p:nvPr/>
        </p:nvGrpSpPr>
        <p:grpSpPr>
          <a:xfrm>
            <a:off x="7100170" y="1319117"/>
            <a:ext cx="368308" cy="367033"/>
            <a:chOff x="7100170" y="1500117"/>
            <a:chExt cx="368308" cy="367033"/>
          </a:xfrm>
        </p:grpSpPr>
        <p:sp>
          <p:nvSpPr>
            <p:cNvPr id="9077" name="Google Shape;9077;p61"/>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1"/>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1"/>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1"/>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1"/>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1"/>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1"/>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1"/>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1"/>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1"/>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1"/>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1"/>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1"/>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0" name="Google Shape;9090;p61"/>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1" name="Google Shape;9091;p61"/>
          <p:cNvGrpSpPr/>
          <p:nvPr/>
        </p:nvGrpSpPr>
        <p:grpSpPr>
          <a:xfrm>
            <a:off x="6649231" y="1319021"/>
            <a:ext cx="390287" cy="367065"/>
            <a:chOff x="6649231" y="1500021"/>
            <a:chExt cx="390287" cy="367065"/>
          </a:xfrm>
        </p:grpSpPr>
        <p:sp>
          <p:nvSpPr>
            <p:cNvPr id="9092" name="Google Shape;9092;p61"/>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1"/>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1"/>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1"/>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1"/>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1"/>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1"/>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1"/>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1"/>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1"/>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1"/>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1"/>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61"/>
          <p:cNvGrpSpPr/>
          <p:nvPr/>
        </p:nvGrpSpPr>
        <p:grpSpPr>
          <a:xfrm>
            <a:off x="5746938" y="1362503"/>
            <a:ext cx="387261" cy="280356"/>
            <a:chOff x="5746938" y="1543503"/>
            <a:chExt cx="387261" cy="280356"/>
          </a:xfrm>
        </p:grpSpPr>
        <p:sp>
          <p:nvSpPr>
            <p:cNvPr id="9105" name="Google Shape;9105;p61"/>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1"/>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61"/>
          <p:cNvGrpSpPr/>
          <p:nvPr/>
        </p:nvGrpSpPr>
        <p:grpSpPr>
          <a:xfrm>
            <a:off x="6196730" y="1344346"/>
            <a:ext cx="369072" cy="317467"/>
            <a:chOff x="6196730" y="1525346"/>
            <a:chExt cx="369072" cy="317467"/>
          </a:xfrm>
        </p:grpSpPr>
        <p:sp>
          <p:nvSpPr>
            <p:cNvPr id="9108" name="Google Shape;9108;p61"/>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1"/>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1"/>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61"/>
          <p:cNvGrpSpPr/>
          <p:nvPr/>
        </p:nvGrpSpPr>
        <p:grpSpPr>
          <a:xfrm>
            <a:off x="4940592" y="1319690"/>
            <a:ext cx="246558" cy="367161"/>
            <a:chOff x="4940592" y="1500690"/>
            <a:chExt cx="246558" cy="367161"/>
          </a:xfrm>
        </p:grpSpPr>
        <p:sp>
          <p:nvSpPr>
            <p:cNvPr id="9112" name="Google Shape;9112;p61"/>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1"/>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1"/>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1"/>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61"/>
          <p:cNvGrpSpPr/>
          <p:nvPr/>
        </p:nvGrpSpPr>
        <p:grpSpPr>
          <a:xfrm>
            <a:off x="7964906" y="1318894"/>
            <a:ext cx="380858" cy="367575"/>
            <a:chOff x="7964906" y="1499894"/>
            <a:chExt cx="380858" cy="367575"/>
          </a:xfrm>
        </p:grpSpPr>
        <p:sp>
          <p:nvSpPr>
            <p:cNvPr id="9117" name="Google Shape;9117;p61"/>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1"/>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1"/>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0" name="Google Shape;9120;p61"/>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1" name="Google Shape;9121;p61"/>
          <p:cNvGrpSpPr/>
          <p:nvPr/>
        </p:nvGrpSpPr>
        <p:grpSpPr>
          <a:xfrm>
            <a:off x="8007400" y="2721278"/>
            <a:ext cx="285230" cy="355597"/>
            <a:chOff x="8007400" y="2902278"/>
            <a:chExt cx="285230" cy="355597"/>
          </a:xfrm>
        </p:grpSpPr>
        <p:sp>
          <p:nvSpPr>
            <p:cNvPr id="9122" name="Google Shape;9122;p61"/>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1"/>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61"/>
          <p:cNvGrpSpPr/>
          <p:nvPr/>
        </p:nvGrpSpPr>
        <p:grpSpPr>
          <a:xfrm>
            <a:off x="6219124" y="2721788"/>
            <a:ext cx="318231" cy="355470"/>
            <a:chOff x="6219124" y="2902788"/>
            <a:chExt cx="318231" cy="355470"/>
          </a:xfrm>
        </p:grpSpPr>
        <p:sp>
          <p:nvSpPr>
            <p:cNvPr id="9125" name="Google Shape;9125;p61"/>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1"/>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1"/>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61"/>
          <p:cNvGrpSpPr/>
          <p:nvPr/>
        </p:nvGrpSpPr>
        <p:grpSpPr>
          <a:xfrm>
            <a:off x="4969421" y="2721852"/>
            <a:ext cx="185109" cy="355406"/>
            <a:chOff x="4969421" y="2902852"/>
            <a:chExt cx="185109" cy="355406"/>
          </a:xfrm>
        </p:grpSpPr>
        <p:sp>
          <p:nvSpPr>
            <p:cNvPr id="9129" name="Google Shape;9129;p61"/>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1"/>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1"/>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1"/>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1"/>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1"/>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5" name="Google Shape;9135;p61"/>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1"/>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7" name="Google Shape;9137;p61"/>
          <p:cNvGrpSpPr/>
          <p:nvPr/>
        </p:nvGrpSpPr>
        <p:grpSpPr>
          <a:xfrm>
            <a:off x="6685259" y="2721852"/>
            <a:ext cx="311414" cy="355406"/>
            <a:chOff x="6685259" y="2902852"/>
            <a:chExt cx="311414" cy="355406"/>
          </a:xfrm>
        </p:grpSpPr>
        <p:sp>
          <p:nvSpPr>
            <p:cNvPr id="9138" name="Google Shape;9138;p61"/>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1"/>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1"/>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61"/>
          <p:cNvGrpSpPr/>
          <p:nvPr/>
        </p:nvGrpSpPr>
        <p:grpSpPr>
          <a:xfrm>
            <a:off x="5309250" y="2722170"/>
            <a:ext cx="359579" cy="355852"/>
            <a:chOff x="5309250" y="2903170"/>
            <a:chExt cx="359579" cy="355852"/>
          </a:xfrm>
        </p:grpSpPr>
        <p:sp>
          <p:nvSpPr>
            <p:cNvPr id="9142" name="Google Shape;9142;p61"/>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1"/>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1"/>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61"/>
          <p:cNvGrpSpPr/>
          <p:nvPr/>
        </p:nvGrpSpPr>
        <p:grpSpPr>
          <a:xfrm>
            <a:off x="2199565" y="2240172"/>
            <a:ext cx="312179" cy="353431"/>
            <a:chOff x="2199565" y="2421172"/>
            <a:chExt cx="312179" cy="353431"/>
          </a:xfrm>
        </p:grpSpPr>
        <p:sp>
          <p:nvSpPr>
            <p:cNvPr id="9146" name="Google Shape;9146;p61"/>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1"/>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61"/>
          <p:cNvGrpSpPr/>
          <p:nvPr/>
        </p:nvGrpSpPr>
        <p:grpSpPr>
          <a:xfrm>
            <a:off x="1750887" y="2244727"/>
            <a:ext cx="320143" cy="343269"/>
            <a:chOff x="1750887" y="2425727"/>
            <a:chExt cx="320143" cy="343269"/>
          </a:xfrm>
        </p:grpSpPr>
        <p:sp>
          <p:nvSpPr>
            <p:cNvPr id="9149" name="Google Shape;9149;p61"/>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1"/>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61"/>
          <p:cNvGrpSpPr/>
          <p:nvPr/>
        </p:nvGrpSpPr>
        <p:grpSpPr>
          <a:xfrm>
            <a:off x="1298037" y="2244727"/>
            <a:ext cx="338364" cy="342887"/>
            <a:chOff x="1298037" y="2425727"/>
            <a:chExt cx="338364" cy="342887"/>
          </a:xfrm>
        </p:grpSpPr>
        <p:sp>
          <p:nvSpPr>
            <p:cNvPr id="9152" name="Google Shape;9152;p61"/>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1"/>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1"/>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1"/>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6" name="Google Shape;9156;p61"/>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7" name="Google Shape;9157;p61"/>
          <p:cNvGrpSpPr/>
          <p:nvPr/>
        </p:nvGrpSpPr>
        <p:grpSpPr>
          <a:xfrm>
            <a:off x="3974207" y="2248009"/>
            <a:ext cx="320143" cy="338491"/>
            <a:chOff x="3974207" y="2429009"/>
            <a:chExt cx="320143" cy="338491"/>
          </a:xfrm>
        </p:grpSpPr>
        <p:sp>
          <p:nvSpPr>
            <p:cNvPr id="9158" name="Google Shape;9158;p61"/>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1"/>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61"/>
          <p:cNvGrpSpPr/>
          <p:nvPr/>
        </p:nvGrpSpPr>
        <p:grpSpPr>
          <a:xfrm>
            <a:off x="2623237" y="2250047"/>
            <a:ext cx="355024" cy="332630"/>
            <a:chOff x="2623237" y="2431047"/>
            <a:chExt cx="355024" cy="332630"/>
          </a:xfrm>
        </p:grpSpPr>
        <p:sp>
          <p:nvSpPr>
            <p:cNvPr id="9161" name="Google Shape;9161;p61"/>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1"/>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1"/>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1"/>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61"/>
          <p:cNvGrpSpPr/>
          <p:nvPr/>
        </p:nvGrpSpPr>
        <p:grpSpPr>
          <a:xfrm>
            <a:off x="6657194" y="2253073"/>
            <a:ext cx="375507" cy="367925"/>
            <a:chOff x="6657194" y="2434073"/>
            <a:chExt cx="375507" cy="367925"/>
          </a:xfrm>
        </p:grpSpPr>
        <p:sp>
          <p:nvSpPr>
            <p:cNvPr id="9166" name="Google Shape;9166;p61"/>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1"/>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1"/>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61"/>
          <p:cNvGrpSpPr/>
          <p:nvPr/>
        </p:nvGrpSpPr>
        <p:grpSpPr>
          <a:xfrm>
            <a:off x="7101317" y="2260655"/>
            <a:ext cx="367925" cy="352380"/>
            <a:chOff x="7101317" y="2441655"/>
            <a:chExt cx="367925" cy="352380"/>
          </a:xfrm>
        </p:grpSpPr>
        <p:sp>
          <p:nvSpPr>
            <p:cNvPr id="9170" name="Google Shape;9170;p61"/>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1"/>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61"/>
          <p:cNvGrpSpPr/>
          <p:nvPr/>
        </p:nvGrpSpPr>
        <p:grpSpPr>
          <a:xfrm>
            <a:off x="5756399" y="2253456"/>
            <a:ext cx="367925" cy="367161"/>
            <a:chOff x="5756399" y="2434456"/>
            <a:chExt cx="367925" cy="367161"/>
          </a:xfrm>
        </p:grpSpPr>
        <p:sp>
          <p:nvSpPr>
            <p:cNvPr id="9173" name="Google Shape;9173;p61"/>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1"/>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1"/>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1"/>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1"/>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1"/>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1"/>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0" name="Google Shape;9180;p61"/>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1"/>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2" name="Google Shape;9182;p61"/>
          <p:cNvGrpSpPr/>
          <p:nvPr/>
        </p:nvGrpSpPr>
        <p:grpSpPr>
          <a:xfrm>
            <a:off x="7964906" y="2253073"/>
            <a:ext cx="373627" cy="367925"/>
            <a:chOff x="7964906" y="2434073"/>
            <a:chExt cx="373627" cy="367925"/>
          </a:xfrm>
        </p:grpSpPr>
        <p:sp>
          <p:nvSpPr>
            <p:cNvPr id="9183" name="Google Shape;9183;p61"/>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1"/>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61"/>
          <p:cNvGrpSpPr/>
          <p:nvPr/>
        </p:nvGrpSpPr>
        <p:grpSpPr>
          <a:xfrm>
            <a:off x="6194086" y="2256737"/>
            <a:ext cx="369837" cy="360471"/>
            <a:chOff x="6194086" y="2437737"/>
            <a:chExt cx="369837" cy="360471"/>
          </a:xfrm>
        </p:grpSpPr>
        <p:sp>
          <p:nvSpPr>
            <p:cNvPr id="9186" name="Google Shape;9186;p61"/>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1"/>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8" name="Google Shape;9188;p6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189" name="Google Shape;9189;p6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93" name="Shape 9193"/>
        <p:cNvGrpSpPr/>
        <p:nvPr/>
      </p:nvGrpSpPr>
      <p:grpSpPr>
        <a:xfrm>
          <a:off x="0" y="0"/>
          <a:ext cx="0" cy="0"/>
          <a:chOff x="0" y="0"/>
          <a:chExt cx="0" cy="0"/>
        </a:xfrm>
      </p:grpSpPr>
      <p:grpSp>
        <p:nvGrpSpPr>
          <p:cNvPr id="9194" name="Google Shape;9194;p62"/>
          <p:cNvGrpSpPr/>
          <p:nvPr/>
        </p:nvGrpSpPr>
        <p:grpSpPr>
          <a:xfrm>
            <a:off x="3122257" y="1334344"/>
            <a:ext cx="294850" cy="349434"/>
            <a:chOff x="3122257" y="1508594"/>
            <a:chExt cx="294850" cy="349434"/>
          </a:xfrm>
        </p:grpSpPr>
        <p:sp>
          <p:nvSpPr>
            <p:cNvPr id="9195" name="Google Shape;9195;p62"/>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2"/>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2"/>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2"/>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2"/>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62"/>
          <p:cNvGrpSpPr/>
          <p:nvPr/>
        </p:nvGrpSpPr>
        <p:grpSpPr>
          <a:xfrm>
            <a:off x="910723" y="1333962"/>
            <a:ext cx="251660" cy="350166"/>
            <a:chOff x="910723" y="1508212"/>
            <a:chExt cx="251660" cy="350166"/>
          </a:xfrm>
        </p:grpSpPr>
        <p:sp>
          <p:nvSpPr>
            <p:cNvPr id="9201" name="Google Shape;9201;p62"/>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2"/>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2"/>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2"/>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2"/>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2"/>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2"/>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2"/>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2"/>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2"/>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2"/>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2"/>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2"/>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2"/>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2"/>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2"/>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2"/>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62"/>
          <p:cNvGrpSpPr/>
          <p:nvPr/>
        </p:nvGrpSpPr>
        <p:grpSpPr>
          <a:xfrm>
            <a:off x="1308631" y="1333580"/>
            <a:ext cx="350166" cy="350198"/>
            <a:chOff x="1308631" y="1507830"/>
            <a:chExt cx="350166" cy="350198"/>
          </a:xfrm>
        </p:grpSpPr>
        <p:sp>
          <p:nvSpPr>
            <p:cNvPr id="9219" name="Google Shape;9219;p62"/>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2"/>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2"/>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2"/>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62"/>
          <p:cNvGrpSpPr/>
          <p:nvPr/>
        </p:nvGrpSpPr>
        <p:grpSpPr>
          <a:xfrm>
            <a:off x="1756921" y="1335489"/>
            <a:ext cx="345997" cy="345997"/>
            <a:chOff x="1756921" y="1509739"/>
            <a:chExt cx="345997" cy="345997"/>
          </a:xfrm>
        </p:grpSpPr>
        <p:sp>
          <p:nvSpPr>
            <p:cNvPr id="9224" name="Google Shape;9224;p62"/>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2"/>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2"/>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2"/>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2"/>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2"/>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2"/>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2"/>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2"/>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2"/>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2"/>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2"/>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2"/>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2"/>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2"/>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2"/>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2"/>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62"/>
          <p:cNvGrpSpPr/>
          <p:nvPr/>
        </p:nvGrpSpPr>
        <p:grpSpPr>
          <a:xfrm>
            <a:off x="2216956" y="1336253"/>
            <a:ext cx="318721" cy="345615"/>
            <a:chOff x="2216956" y="1510503"/>
            <a:chExt cx="318721" cy="345615"/>
          </a:xfrm>
        </p:grpSpPr>
        <p:sp>
          <p:nvSpPr>
            <p:cNvPr id="9242" name="Google Shape;9242;p62"/>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2"/>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2"/>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2"/>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2"/>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7" name="Google Shape;9247;p62"/>
          <p:cNvGrpSpPr/>
          <p:nvPr/>
        </p:nvGrpSpPr>
        <p:grpSpPr>
          <a:xfrm>
            <a:off x="3988156" y="1394211"/>
            <a:ext cx="349052" cy="230049"/>
            <a:chOff x="3988156" y="1568461"/>
            <a:chExt cx="349052" cy="230049"/>
          </a:xfrm>
        </p:grpSpPr>
        <p:sp>
          <p:nvSpPr>
            <p:cNvPr id="9248" name="Google Shape;9248;p62"/>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2"/>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2"/>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2"/>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2"/>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2"/>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2"/>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5" name="Google Shape;9255;p62"/>
          <p:cNvGrpSpPr/>
          <p:nvPr/>
        </p:nvGrpSpPr>
        <p:grpSpPr>
          <a:xfrm>
            <a:off x="2633037" y="1325623"/>
            <a:ext cx="379002" cy="366112"/>
            <a:chOff x="2633037" y="1499873"/>
            <a:chExt cx="379002" cy="366112"/>
          </a:xfrm>
        </p:grpSpPr>
        <p:sp>
          <p:nvSpPr>
            <p:cNvPr id="9256" name="Google Shape;9256;p62"/>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2"/>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2"/>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2"/>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2"/>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2"/>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62"/>
          <p:cNvGrpSpPr/>
          <p:nvPr/>
        </p:nvGrpSpPr>
        <p:grpSpPr>
          <a:xfrm>
            <a:off x="6675256" y="1341919"/>
            <a:ext cx="327823" cy="357009"/>
            <a:chOff x="6675256" y="1516169"/>
            <a:chExt cx="327823" cy="357009"/>
          </a:xfrm>
        </p:grpSpPr>
        <p:sp>
          <p:nvSpPr>
            <p:cNvPr id="9263" name="Google Shape;9263;p62"/>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2"/>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2"/>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2"/>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2"/>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2"/>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2"/>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2"/>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2"/>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62"/>
          <p:cNvGrpSpPr/>
          <p:nvPr/>
        </p:nvGrpSpPr>
        <p:grpSpPr>
          <a:xfrm>
            <a:off x="8020159" y="1342301"/>
            <a:ext cx="300897" cy="356627"/>
            <a:chOff x="8020159" y="1516551"/>
            <a:chExt cx="300897" cy="356627"/>
          </a:xfrm>
        </p:grpSpPr>
        <p:sp>
          <p:nvSpPr>
            <p:cNvPr id="9273" name="Google Shape;9273;p62"/>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2"/>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2"/>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2"/>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2"/>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62"/>
          <p:cNvGrpSpPr/>
          <p:nvPr/>
        </p:nvGrpSpPr>
        <p:grpSpPr>
          <a:xfrm>
            <a:off x="5377363" y="1341919"/>
            <a:ext cx="257357" cy="356627"/>
            <a:chOff x="5377363" y="1516169"/>
            <a:chExt cx="257357" cy="356627"/>
          </a:xfrm>
        </p:grpSpPr>
        <p:sp>
          <p:nvSpPr>
            <p:cNvPr id="9279" name="Google Shape;9279;p62"/>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2"/>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2"/>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2"/>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2"/>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2"/>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2"/>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2"/>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2"/>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2"/>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2"/>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2"/>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2"/>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2"/>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2"/>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2"/>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2"/>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62"/>
          <p:cNvGrpSpPr/>
          <p:nvPr/>
        </p:nvGrpSpPr>
        <p:grpSpPr>
          <a:xfrm>
            <a:off x="4880567" y="1361620"/>
            <a:ext cx="356245" cy="317607"/>
            <a:chOff x="4880567" y="1535870"/>
            <a:chExt cx="356245" cy="317607"/>
          </a:xfrm>
        </p:grpSpPr>
        <p:sp>
          <p:nvSpPr>
            <p:cNvPr id="9297" name="Google Shape;9297;p62"/>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2"/>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2"/>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2"/>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2"/>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62"/>
          <p:cNvGrpSpPr/>
          <p:nvPr/>
        </p:nvGrpSpPr>
        <p:grpSpPr>
          <a:xfrm>
            <a:off x="5771483" y="1341537"/>
            <a:ext cx="357359" cy="357391"/>
            <a:chOff x="5771483" y="1515787"/>
            <a:chExt cx="357359" cy="357391"/>
          </a:xfrm>
        </p:grpSpPr>
        <p:sp>
          <p:nvSpPr>
            <p:cNvPr id="9303" name="Google Shape;9303;p62"/>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2"/>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2"/>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2"/>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62"/>
          <p:cNvGrpSpPr/>
          <p:nvPr/>
        </p:nvGrpSpPr>
        <p:grpSpPr>
          <a:xfrm>
            <a:off x="7121669" y="1359360"/>
            <a:ext cx="321362" cy="321362"/>
            <a:chOff x="7121669" y="1533610"/>
            <a:chExt cx="321362" cy="321362"/>
          </a:xfrm>
        </p:grpSpPr>
        <p:sp>
          <p:nvSpPr>
            <p:cNvPr id="9308" name="Google Shape;9308;p62"/>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2"/>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2"/>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2"/>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62"/>
          <p:cNvGrpSpPr/>
          <p:nvPr/>
        </p:nvGrpSpPr>
        <p:grpSpPr>
          <a:xfrm>
            <a:off x="7562766" y="1340614"/>
            <a:ext cx="327059" cy="360192"/>
            <a:chOff x="7562766" y="1514864"/>
            <a:chExt cx="327059" cy="360192"/>
          </a:xfrm>
        </p:grpSpPr>
        <p:sp>
          <p:nvSpPr>
            <p:cNvPr id="9313" name="Google Shape;9313;p62"/>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2"/>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2"/>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2"/>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62"/>
          <p:cNvGrpSpPr/>
          <p:nvPr/>
        </p:nvGrpSpPr>
        <p:grpSpPr>
          <a:xfrm>
            <a:off x="6221229" y="1324423"/>
            <a:ext cx="361636" cy="362183"/>
            <a:chOff x="6259175" y="1559008"/>
            <a:chExt cx="271743" cy="272093"/>
          </a:xfrm>
        </p:grpSpPr>
        <p:sp>
          <p:nvSpPr>
            <p:cNvPr id="9318" name="Google Shape;9318;p62"/>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2"/>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2"/>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2"/>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2"/>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2"/>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2"/>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2"/>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2"/>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2"/>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2"/>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2"/>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2"/>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2"/>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2"/>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2"/>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2"/>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62"/>
          <p:cNvGrpSpPr/>
          <p:nvPr/>
        </p:nvGrpSpPr>
        <p:grpSpPr>
          <a:xfrm>
            <a:off x="6671087" y="1835054"/>
            <a:ext cx="332757" cy="281833"/>
            <a:chOff x="6671087" y="2009304"/>
            <a:chExt cx="332757" cy="281833"/>
          </a:xfrm>
        </p:grpSpPr>
        <p:sp>
          <p:nvSpPr>
            <p:cNvPr id="9336" name="Google Shape;9336;p62"/>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2"/>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8" name="Google Shape;9338;p62"/>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9" name="Google Shape;9339;p62"/>
          <p:cNvGrpSpPr/>
          <p:nvPr/>
        </p:nvGrpSpPr>
        <p:grpSpPr>
          <a:xfrm>
            <a:off x="2201806" y="1802335"/>
            <a:ext cx="349784" cy="349434"/>
            <a:chOff x="2201806" y="1976585"/>
            <a:chExt cx="349784" cy="349434"/>
          </a:xfrm>
        </p:grpSpPr>
        <p:sp>
          <p:nvSpPr>
            <p:cNvPr id="9340" name="Google Shape;9340;p62"/>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2"/>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2"/>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2"/>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62"/>
          <p:cNvGrpSpPr/>
          <p:nvPr/>
        </p:nvGrpSpPr>
        <p:grpSpPr>
          <a:xfrm>
            <a:off x="3094217" y="1802335"/>
            <a:ext cx="350198" cy="350548"/>
            <a:chOff x="3094217" y="1976585"/>
            <a:chExt cx="350198" cy="350548"/>
          </a:xfrm>
        </p:grpSpPr>
        <p:sp>
          <p:nvSpPr>
            <p:cNvPr id="9345" name="Google Shape;9345;p62"/>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2"/>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2"/>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2"/>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2"/>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2"/>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2"/>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2"/>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2"/>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2"/>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2"/>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2"/>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2"/>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8" name="Google Shape;9358;p62"/>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9" name="Google Shape;9359;p62"/>
          <p:cNvGrpSpPr/>
          <p:nvPr/>
        </p:nvGrpSpPr>
        <p:grpSpPr>
          <a:xfrm>
            <a:off x="3979435" y="1802335"/>
            <a:ext cx="345265" cy="349848"/>
            <a:chOff x="3979435" y="1976585"/>
            <a:chExt cx="345265" cy="349848"/>
          </a:xfrm>
        </p:grpSpPr>
        <p:sp>
          <p:nvSpPr>
            <p:cNvPr id="9360" name="Google Shape;9360;p62"/>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2"/>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2"/>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2"/>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2"/>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2"/>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2"/>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2"/>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2"/>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2"/>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2"/>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2"/>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2"/>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2"/>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2"/>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2"/>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2"/>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62"/>
          <p:cNvGrpSpPr/>
          <p:nvPr/>
        </p:nvGrpSpPr>
        <p:grpSpPr>
          <a:xfrm>
            <a:off x="3541011" y="1334344"/>
            <a:ext cx="350166" cy="349434"/>
            <a:chOff x="3541011" y="1508594"/>
            <a:chExt cx="350166" cy="349434"/>
          </a:xfrm>
        </p:grpSpPr>
        <p:sp>
          <p:nvSpPr>
            <p:cNvPr id="9378" name="Google Shape;9378;p62"/>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2"/>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2"/>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2"/>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2"/>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2"/>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2"/>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2"/>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2"/>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2"/>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2"/>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2"/>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2"/>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62"/>
          <p:cNvGrpSpPr/>
          <p:nvPr/>
        </p:nvGrpSpPr>
        <p:grpSpPr>
          <a:xfrm>
            <a:off x="3576626" y="1801571"/>
            <a:ext cx="284251" cy="351694"/>
            <a:chOff x="3576626" y="1975821"/>
            <a:chExt cx="284251" cy="351694"/>
          </a:xfrm>
        </p:grpSpPr>
        <p:sp>
          <p:nvSpPr>
            <p:cNvPr id="9392" name="Google Shape;9392;p62"/>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2"/>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2"/>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62"/>
          <p:cNvGrpSpPr/>
          <p:nvPr/>
        </p:nvGrpSpPr>
        <p:grpSpPr>
          <a:xfrm>
            <a:off x="2722090" y="2715912"/>
            <a:ext cx="238770" cy="371841"/>
            <a:chOff x="2722090" y="2890162"/>
            <a:chExt cx="238770" cy="371841"/>
          </a:xfrm>
        </p:grpSpPr>
        <p:sp>
          <p:nvSpPr>
            <p:cNvPr id="9396" name="Google Shape;9396;p62"/>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2"/>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2"/>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9" name="Google Shape;9399;p62"/>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0" name="Google Shape;9400;p62"/>
          <p:cNvGrpSpPr/>
          <p:nvPr/>
        </p:nvGrpSpPr>
        <p:grpSpPr>
          <a:xfrm>
            <a:off x="6216367" y="1795906"/>
            <a:ext cx="361147" cy="361147"/>
            <a:chOff x="6216367" y="1970156"/>
            <a:chExt cx="361147" cy="361147"/>
          </a:xfrm>
        </p:grpSpPr>
        <p:sp>
          <p:nvSpPr>
            <p:cNvPr id="9401" name="Google Shape;9401;p62"/>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2"/>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2"/>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2"/>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62"/>
          <p:cNvGrpSpPr/>
          <p:nvPr/>
        </p:nvGrpSpPr>
        <p:grpSpPr>
          <a:xfrm>
            <a:off x="1289311" y="2751972"/>
            <a:ext cx="408156" cy="299783"/>
            <a:chOff x="1289311" y="2926222"/>
            <a:chExt cx="408156" cy="299783"/>
          </a:xfrm>
        </p:grpSpPr>
        <p:sp>
          <p:nvSpPr>
            <p:cNvPr id="9406" name="Google Shape;9406;p62"/>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2"/>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62"/>
          <p:cNvGrpSpPr/>
          <p:nvPr/>
        </p:nvGrpSpPr>
        <p:grpSpPr>
          <a:xfrm>
            <a:off x="7978465" y="1795142"/>
            <a:ext cx="361147" cy="360797"/>
            <a:chOff x="7978465" y="1969392"/>
            <a:chExt cx="361147" cy="360797"/>
          </a:xfrm>
        </p:grpSpPr>
        <p:sp>
          <p:nvSpPr>
            <p:cNvPr id="9409" name="Google Shape;9409;p62"/>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2"/>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2"/>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2"/>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2"/>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2"/>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2"/>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2"/>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2"/>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8" name="Google Shape;9418;p62"/>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9" name="Google Shape;9419;p62"/>
          <p:cNvGrpSpPr/>
          <p:nvPr/>
        </p:nvGrpSpPr>
        <p:grpSpPr>
          <a:xfrm>
            <a:off x="854261" y="2734563"/>
            <a:ext cx="377474" cy="335748"/>
            <a:chOff x="854261" y="2908813"/>
            <a:chExt cx="377474" cy="335748"/>
          </a:xfrm>
        </p:grpSpPr>
        <p:sp>
          <p:nvSpPr>
            <p:cNvPr id="9420" name="Google Shape;9420;p62"/>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2"/>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2"/>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2"/>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2"/>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62"/>
          <p:cNvGrpSpPr/>
          <p:nvPr/>
        </p:nvGrpSpPr>
        <p:grpSpPr>
          <a:xfrm>
            <a:off x="1749728" y="2720527"/>
            <a:ext cx="386927" cy="363438"/>
            <a:chOff x="1749728" y="2894777"/>
            <a:chExt cx="386927" cy="363438"/>
          </a:xfrm>
        </p:grpSpPr>
        <p:sp>
          <p:nvSpPr>
            <p:cNvPr id="9426" name="Google Shape;9426;p62"/>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2"/>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2"/>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2"/>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2"/>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2"/>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2"/>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62"/>
          <p:cNvGrpSpPr/>
          <p:nvPr/>
        </p:nvGrpSpPr>
        <p:grpSpPr>
          <a:xfrm>
            <a:off x="7098912" y="1795142"/>
            <a:ext cx="359651" cy="361560"/>
            <a:chOff x="7098912" y="1969392"/>
            <a:chExt cx="359651" cy="361560"/>
          </a:xfrm>
        </p:grpSpPr>
        <p:sp>
          <p:nvSpPr>
            <p:cNvPr id="9434" name="Google Shape;9434;p62"/>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2"/>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2"/>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2"/>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2"/>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2"/>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2"/>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2"/>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2"/>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2"/>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2"/>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2"/>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2"/>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7" name="Google Shape;9447;p62"/>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8" name="Google Shape;9448;p62"/>
          <p:cNvGrpSpPr/>
          <p:nvPr/>
        </p:nvGrpSpPr>
        <p:grpSpPr>
          <a:xfrm>
            <a:off x="5352728" y="1815989"/>
            <a:ext cx="327091" cy="322508"/>
            <a:chOff x="5352728" y="1990239"/>
            <a:chExt cx="327091" cy="322508"/>
          </a:xfrm>
        </p:grpSpPr>
        <p:sp>
          <p:nvSpPr>
            <p:cNvPr id="9449" name="Google Shape;9449;p62"/>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2"/>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2"/>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62"/>
          <p:cNvGrpSpPr/>
          <p:nvPr/>
        </p:nvGrpSpPr>
        <p:grpSpPr>
          <a:xfrm>
            <a:off x="7538896" y="1795906"/>
            <a:ext cx="361147" cy="361529"/>
            <a:chOff x="7538896" y="1970156"/>
            <a:chExt cx="361147" cy="361529"/>
          </a:xfrm>
        </p:grpSpPr>
        <p:sp>
          <p:nvSpPr>
            <p:cNvPr id="9453" name="Google Shape;9453;p62"/>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2"/>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2"/>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2"/>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2"/>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2"/>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62"/>
          <p:cNvGrpSpPr/>
          <p:nvPr/>
        </p:nvGrpSpPr>
        <p:grpSpPr>
          <a:xfrm>
            <a:off x="4896099" y="1796670"/>
            <a:ext cx="358155" cy="358123"/>
            <a:chOff x="4896099" y="1970920"/>
            <a:chExt cx="358155" cy="358123"/>
          </a:xfrm>
        </p:grpSpPr>
        <p:sp>
          <p:nvSpPr>
            <p:cNvPr id="9460" name="Google Shape;9460;p62"/>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2"/>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2"/>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62"/>
          <p:cNvGrpSpPr/>
          <p:nvPr/>
        </p:nvGrpSpPr>
        <p:grpSpPr>
          <a:xfrm>
            <a:off x="4048787" y="2802769"/>
            <a:ext cx="283488" cy="198604"/>
            <a:chOff x="4048787" y="2977019"/>
            <a:chExt cx="283488" cy="198604"/>
          </a:xfrm>
        </p:grpSpPr>
        <p:sp>
          <p:nvSpPr>
            <p:cNvPr id="9464" name="Google Shape;9464;p62"/>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2"/>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2"/>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2"/>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2"/>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2"/>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62"/>
          <p:cNvGrpSpPr/>
          <p:nvPr/>
        </p:nvGrpSpPr>
        <p:grpSpPr>
          <a:xfrm>
            <a:off x="4054103" y="2255941"/>
            <a:ext cx="218687" cy="349052"/>
            <a:chOff x="4054103" y="2430191"/>
            <a:chExt cx="218687" cy="349052"/>
          </a:xfrm>
        </p:grpSpPr>
        <p:sp>
          <p:nvSpPr>
            <p:cNvPr id="9471" name="Google Shape;9471;p62"/>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2"/>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62"/>
          <p:cNvGrpSpPr/>
          <p:nvPr/>
        </p:nvGrpSpPr>
        <p:grpSpPr>
          <a:xfrm>
            <a:off x="2185128" y="2253299"/>
            <a:ext cx="382758" cy="356595"/>
            <a:chOff x="2185128" y="2427549"/>
            <a:chExt cx="382758" cy="356595"/>
          </a:xfrm>
        </p:grpSpPr>
        <p:sp>
          <p:nvSpPr>
            <p:cNvPr id="9474" name="Google Shape;9474;p62"/>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2"/>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2"/>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2"/>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62"/>
          <p:cNvGrpSpPr/>
          <p:nvPr/>
        </p:nvGrpSpPr>
        <p:grpSpPr>
          <a:xfrm>
            <a:off x="2656907" y="2265043"/>
            <a:ext cx="332757" cy="332343"/>
            <a:chOff x="2656907" y="2439293"/>
            <a:chExt cx="332757" cy="332343"/>
          </a:xfrm>
        </p:grpSpPr>
        <p:sp>
          <p:nvSpPr>
            <p:cNvPr id="9479" name="Google Shape;9479;p62"/>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2"/>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2"/>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2"/>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2"/>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2"/>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2"/>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62"/>
          <p:cNvGrpSpPr/>
          <p:nvPr/>
        </p:nvGrpSpPr>
        <p:grpSpPr>
          <a:xfrm>
            <a:off x="1731523" y="2248366"/>
            <a:ext cx="399435" cy="365698"/>
            <a:chOff x="1731523" y="2422616"/>
            <a:chExt cx="399435" cy="365698"/>
          </a:xfrm>
        </p:grpSpPr>
        <p:sp>
          <p:nvSpPr>
            <p:cNvPr id="9487" name="Google Shape;9487;p62"/>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2"/>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2"/>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62"/>
          <p:cNvGrpSpPr/>
          <p:nvPr/>
        </p:nvGrpSpPr>
        <p:grpSpPr>
          <a:xfrm>
            <a:off x="3097241" y="2259314"/>
            <a:ext cx="344883" cy="343387"/>
            <a:chOff x="3097241" y="2433564"/>
            <a:chExt cx="344883" cy="343387"/>
          </a:xfrm>
        </p:grpSpPr>
        <p:sp>
          <p:nvSpPr>
            <p:cNvPr id="9491" name="Google Shape;9491;p62"/>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2"/>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2"/>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2"/>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2"/>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2"/>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2"/>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2"/>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2"/>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62"/>
          <p:cNvGrpSpPr/>
          <p:nvPr/>
        </p:nvGrpSpPr>
        <p:grpSpPr>
          <a:xfrm>
            <a:off x="1278299" y="2265043"/>
            <a:ext cx="410829" cy="332343"/>
            <a:chOff x="1278299" y="2439293"/>
            <a:chExt cx="410829" cy="332343"/>
          </a:xfrm>
        </p:grpSpPr>
        <p:sp>
          <p:nvSpPr>
            <p:cNvPr id="9501" name="Google Shape;9501;p62"/>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2"/>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2"/>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2"/>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2"/>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2"/>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2"/>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2"/>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62"/>
          <p:cNvGrpSpPr/>
          <p:nvPr/>
        </p:nvGrpSpPr>
        <p:grpSpPr>
          <a:xfrm>
            <a:off x="2661459" y="1840751"/>
            <a:ext cx="322508" cy="273494"/>
            <a:chOff x="2661459" y="2015001"/>
            <a:chExt cx="322508" cy="273494"/>
          </a:xfrm>
        </p:grpSpPr>
        <p:sp>
          <p:nvSpPr>
            <p:cNvPr id="9510" name="Google Shape;9510;p62"/>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2"/>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62"/>
          <p:cNvGrpSpPr/>
          <p:nvPr/>
        </p:nvGrpSpPr>
        <p:grpSpPr>
          <a:xfrm>
            <a:off x="870939" y="2265043"/>
            <a:ext cx="331993" cy="331993"/>
            <a:chOff x="870939" y="2439293"/>
            <a:chExt cx="331993" cy="331993"/>
          </a:xfrm>
        </p:grpSpPr>
        <p:sp>
          <p:nvSpPr>
            <p:cNvPr id="9513" name="Google Shape;9513;p62"/>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2"/>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2"/>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2"/>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2"/>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2"/>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2"/>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2"/>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2"/>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2"/>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2"/>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2"/>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2"/>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2"/>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2"/>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2"/>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62"/>
          <p:cNvGrpSpPr/>
          <p:nvPr/>
        </p:nvGrpSpPr>
        <p:grpSpPr>
          <a:xfrm>
            <a:off x="6644957" y="2282103"/>
            <a:ext cx="371395" cy="278904"/>
            <a:chOff x="6644957" y="2456353"/>
            <a:chExt cx="371395" cy="278904"/>
          </a:xfrm>
        </p:grpSpPr>
        <p:sp>
          <p:nvSpPr>
            <p:cNvPr id="9530" name="Google Shape;9530;p62"/>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2"/>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2"/>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2"/>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2"/>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62"/>
          <p:cNvGrpSpPr/>
          <p:nvPr/>
        </p:nvGrpSpPr>
        <p:grpSpPr>
          <a:xfrm>
            <a:off x="5388757" y="2240409"/>
            <a:ext cx="260349" cy="362292"/>
            <a:chOff x="5388757" y="2414659"/>
            <a:chExt cx="260349" cy="362292"/>
          </a:xfrm>
        </p:grpSpPr>
        <p:sp>
          <p:nvSpPr>
            <p:cNvPr id="9536" name="Google Shape;9536;p62"/>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2"/>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2"/>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2"/>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2"/>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2"/>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2"/>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2"/>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2"/>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2"/>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2"/>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2"/>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2"/>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2"/>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2"/>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2"/>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2"/>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2"/>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2"/>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2"/>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62"/>
          <p:cNvGrpSpPr/>
          <p:nvPr/>
        </p:nvGrpSpPr>
        <p:grpSpPr>
          <a:xfrm>
            <a:off x="3567142" y="2731507"/>
            <a:ext cx="348288" cy="340331"/>
            <a:chOff x="3567142" y="2905757"/>
            <a:chExt cx="348288" cy="340331"/>
          </a:xfrm>
        </p:grpSpPr>
        <p:sp>
          <p:nvSpPr>
            <p:cNvPr id="9557" name="Google Shape;9557;p62"/>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2"/>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2"/>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2"/>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2"/>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62"/>
          <p:cNvGrpSpPr/>
          <p:nvPr/>
        </p:nvGrpSpPr>
        <p:grpSpPr>
          <a:xfrm>
            <a:off x="870939" y="1801571"/>
            <a:ext cx="332375" cy="350071"/>
            <a:chOff x="870939" y="1975821"/>
            <a:chExt cx="332375" cy="350071"/>
          </a:xfrm>
        </p:grpSpPr>
        <p:sp>
          <p:nvSpPr>
            <p:cNvPr id="9563" name="Google Shape;9563;p62"/>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2"/>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2"/>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2"/>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62"/>
          <p:cNvGrpSpPr/>
          <p:nvPr/>
        </p:nvGrpSpPr>
        <p:grpSpPr>
          <a:xfrm>
            <a:off x="7967103" y="2240791"/>
            <a:ext cx="355863" cy="361911"/>
            <a:chOff x="7967103" y="2415041"/>
            <a:chExt cx="355863" cy="361911"/>
          </a:xfrm>
        </p:grpSpPr>
        <p:sp>
          <p:nvSpPr>
            <p:cNvPr id="9568" name="Google Shape;9568;p62"/>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2"/>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2"/>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2"/>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2"/>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2"/>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2"/>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2"/>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2"/>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2"/>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2"/>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62"/>
          <p:cNvGrpSpPr/>
          <p:nvPr/>
        </p:nvGrpSpPr>
        <p:grpSpPr>
          <a:xfrm>
            <a:off x="7529411" y="2240409"/>
            <a:ext cx="355863" cy="362292"/>
            <a:chOff x="7529411" y="2414659"/>
            <a:chExt cx="355863" cy="362292"/>
          </a:xfrm>
        </p:grpSpPr>
        <p:sp>
          <p:nvSpPr>
            <p:cNvPr id="9580" name="Google Shape;9580;p62"/>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2"/>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2"/>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2"/>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2"/>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2"/>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2"/>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2"/>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2"/>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2"/>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2"/>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2"/>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62"/>
          <p:cNvGrpSpPr/>
          <p:nvPr/>
        </p:nvGrpSpPr>
        <p:grpSpPr>
          <a:xfrm>
            <a:off x="5733194" y="2257468"/>
            <a:ext cx="446826" cy="327059"/>
            <a:chOff x="5733194" y="2431718"/>
            <a:chExt cx="446826" cy="327059"/>
          </a:xfrm>
        </p:grpSpPr>
        <p:sp>
          <p:nvSpPr>
            <p:cNvPr id="9593" name="Google Shape;9593;p62"/>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2"/>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2"/>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62"/>
          <p:cNvGrpSpPr/>
          <p:nvPr/>
        </p:nvGrpSpPr>
        <p:grpSpPr>
          <a:xfrm>
            <a:off x="4876780" y="2243814"/>
            <a:ext cx="407774" cy="356627"/>
            <a:chOff x="4876780" y="2418064"/>
            <a:chExt cx="407774" cy="356627"/>
          </a:xfrm>
        </p:grpSpPr>
        <p:sp>
          <p:nvSpPr>
            <p:cNvPr id="9597" name="Google Shape;9597;p62"/>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2"/>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2"/>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2"/>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2"/>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2"/>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2"/>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2"/>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62"/>
          <p:cNvGrpSpPr/>
          <p:nvPr/>
        </p:nvGrpSpPr>
        <p:grpSpPr>
          <a:xfrm>
            <a:off x="7070872" y="2236621"/>
            <a:ext cx="398321" cy="371013"/>
            <a:chOff x="7070872" y="2410871"/>
            <a:chExt cx="398321" cy="371013"/>
          </a:xfrm>
        </p:grpSpPr>
        <p:sp>
          <p:nvSpPr>
            <p:cNvPr id="9606" name="Google Shape;9606;p62"/>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2"/>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2"/>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2"/>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0" name="Google Shape;9610;p62"/>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1" name="Google Shape;9611;p62"/>
          <p:cNvGrpSpPr/>
          <p:nvPr/>
        </p:nvGrpSpPr>
        <p:grpSpPr>
          <a:xfrm>
            <a:off x="5318259" y="2807861"/>
            <a:ext cx="371013" cy="220787"/>
            <a:chOff x="5318259" y="2982111"/>
            <a:chExt cx="371013" cy="220787"/>
          </a:xfrm>
        </p:grpSpPr>
        <p:sp>
          <p:nvSpPr>
            <p:cNvPr id="9612" name="Google Shape;9612;p62"/>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2"/>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2"/>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2"/>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2"/>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2"/>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2"/>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2"/>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62"/>
          <p:cNvGrpSpPr/>
          <p:nvPr/>
        </p:nvGrpSpPr>
        <p:grpSpPr>
          <a:xfrm>
            <a:off x="7073928" y="2731507"/>
            <a:ext cx="371395" cy="371809"/>
            <a:chOff x="7073928" y="2905757"/>
            <a:chExt cx="371395" cy="371809"/>
          </a:xfrm>
        </p:grpSpPr>
        <p:sp>
          <p:nvSpPr>
            <p:cNvPr id="9621" name="Google Shape;9621;p62"/>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2"/>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2"/>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62"/>
          <p:cNvGrpSpPr/>
          <p:nvPr/>
        </p:nvGrpSpPr>
        <p:grpSpPr>
          <a:xfrm>
            <a:off x="6188327" y="2781158"/>
            <a:ext cx="371395" cy="272857"/>
            <a:chOff x="6188327" y="2955408"/>
            <a:chExt cx="371395" cy="272857"/>
          </a:xfrm>
        </p:grpSpPr>
        <p:sp>
          <p:nvSpPr>
            <p:cNvPr id="9625" name="Google Shape;9625;p62"/>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2"/>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62"/>
          <p:cNvGrpSpPr/>
          <p:nvPr/>
        </p:nvGrpSpPr>
        <p:grpSpPr>
          <a:xfrm>
            <a:off x="7521454" y="2731889"/>
            <a:ext cx="359651" cy="371013"/>
            <a:chOff x="7521454" y="2906139"/>
            <a:chExt cx="359651" cy="371013"/>
          </a:xfrm>
        </p:grpSpPr>
        <p:sp>
          <p:nvSpPr>
            <p:cNvPr id="9628" name="Google Shape;9628;p62"/>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2"/>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2"/>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2"/>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2"/>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62"/>
          <p:cNvGrpSpPr/>
          <p:nvPr/>
        </p:nvGrpSpPr>
        <p:grpSpPr>
          <a:xfrm>
            <a:off x="5782845" y="2732271"/>
            <a:ext cx="301661" cy="371013"/>
            <a:chOff x="5782845" y="2906521"/>
            <a:chExt cx="301661" cy="371013"/>
          </a:xfrm>
        </p:grpSpPr>
        <p:sp>
          <p:nvSpPr>
            <p:cNvPr id="9634" name="Google Shape;9634;p62"/>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2"/>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2"/>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62"/>
          <p:cNvGrpSpPr/>
          <p:nvPr/>
        </p:nvGrpSpPr>
        <p:grpSpPr>
          <a:xfrm>
            <a:off x="3539102" y="2253299"/>
            <a:ext cx="355099" cy="355481"/>
            <a:chOff x="3539102" y="2427549"/>
            <a:chExt cx="355099" cy="355481"/>
          </a:xfrm>
        </p:grpSpPr>
        <p:sp>
          <p:nvSpPr>
            <p:cNvPr id="9638" name="Google Shape;9638;p62"/>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2"/>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62"/>
          <p:cNvGrpSpPr/>
          <p:nvPr/>
        </p:nvGrpSpPr>
        <p:grpSpPr>
          <a:xfrm>
            <a:off x="6630539" y="2743252"/>
            <a:ext cx="371777" cy="349434"/>
            <a:chOff x="6630539" y="2917502"/>
            <a:chExt cx="371777" cy="349434"/>
          </a:xfrm>
        </p:grpSpPr>
        <p:sp>
          <p:nvSpPr>
            <p:cNvPr id="9641" name="Google Shape;9641;p62"/>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2"/>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2"/>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2"/>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2"/>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2"/>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2"/>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62"/>
          <p:cNvGrpSpPr/>
          <p:nvPr/>
        </p:nvGrpSpPr>
        <p:grpSpPr>
          <a:xfrm>
            <a:off x="2171474" y="3194979"/>
            <a:ext cx="408156" cy="343737"/>
            <a:chOff x="2171474" y="3369229"/>
            <a:chExt cx="408156" cy="343737"/>
          </a:xfrm>
        </p:grpSpPr>
        <p:sp>
          <p:nvSpPr>
            <p:cNvPr id="9649" name="Google Shape;9649;p62"/>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2"/>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2"/>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2"/>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62"/>
          <p:cNvGrpSpPr/>
          <p:nvPr/>
        </p:nvGrpSpPr>
        <p:grpSpPr>
          <a:xfrm>
            <a:off x="4891198" y="2750858"/>
            <a:ext cx="334634" cy="334634"/>
            <a:chOff x="4891198" y="2925108"/>
            <a:chExt cx="334634" cy="334634"/>
          </a:xfrm>
        </p:grpSpPr>
        <p:sp>
          <p:nvSpPr>
            <p:cNvPr id="9654" name="Google Shape;9654;p62"/>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2"/>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2"/>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2"/>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2"/>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2"/>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2"/>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2"/>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2" name="Google Shape;9662;p62"/>
          <p:cNvGrpSpPr/>
          <p:nvPr/>
        </p:nvGrpSpPr>
        <p:grpSpPr>
          <a:xfrm>
            <a:off x="7976174" y="2750858"/>
            <a:ext cx="334666" cy="334634"/>
            <a:chOff x="7976174" y="2925108"/>
            <a:chExt cx="334666" cy="334634"/>
          </a:xfrm>
        </p:grpSpPr>
        <p:sp>
          <p:nvSpPr>
            <p:cNvPr id="9663" name="Google Shape;9663;p62"/>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2"/>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2"/>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2"/>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2"/>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2"/>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2"/>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2"/>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2"/>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62"/>
          <p:cNvGrpSpPr/>
          <p:nvPr/>
        </p:nvGrpSpPr>
        <p:grpSpPr>
          <a:xfrm>
            <a:off x="3091957" y="3199881"/>
            <a:ext cx="354717" cy="332757"/>
            <a:chOff x="3091957" y="3374131"/>
            <a:chExt cx="354717" cy="332757"/>
          </a:xfrm>
        </p:grpSpPr>
        <p:sp>
          <p:nvSpPr>
            <p:cNvPr id="9673" name="Google Shape;9673;p62"/>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2"/>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2"/>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2"/>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2"/>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2"/>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62"/>
          <p:cNvGrpSpPr/>
          <p:nvPr/>
        </p:nvGrpSpPr>
        <p:grpSpPr>
          <a:xfrm>
            <a:off x="3988156" y="3205960"/>
            <a:ext cx="353954" cy="318880"/>
            <a:chOff x="3988156" y="3380210"/>
            <a:chExt cx="353954" cy="318880"/>
          </a:xfrm>
        </p:grpSpPr>
        <p:sp>
          <p:nvSpPr>
            <p:cNvPr id="9680" name="Google Shape;9680;p62"/>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2"/>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2"/>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2"/>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2"/>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62"/>
          <p:cNvGrpSpPr/>
          <p:nvPr/>
        </p:nvGrpSpPr>
        <p:grpSpPr>
          <a:xfrm>
            <a:off x="3541011" y="3193070"/>
            <a:ext cx="348257" cy="346188"/>
            <a:chOff x="3541011" y="3367320"/>
            <a:chExt cx="348257" cy="346188"/>
          </a:xfrm>
        </p:grpSpPr>
        <p:sp>
          <p:nvSpPr>
            <p:cNvPr id="9686" name="Google Shape;9686;p62"/>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2"/>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2"/>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2"/>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62"/>
          <p:cNvGrpSpPr/>
          <p:nvPr/>
        </p:nvGrpSpPr>
        <p:grpSpPr>
          <a:xfrm>
            <a:off x="1314678" y="3183967"/>
            <a:ext cx="334666" cy="365348"/>
            <a:chOff x="1314678" y="3358217"/>
            <a:chExt cx="334666" cy="365348"/>
          </a:xfrm>
        </p:grpSpPr>
        <p:sp>
          <p:nvSpPr>
            <p:cNvPr id="9691" name="Google Shape;9691;p62"/>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2"/>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2"/>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2"/>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2"/>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62"/>
          <p:cNvGrpSpPr/>
          <p:nvPr/>
        </p:nvGrpSpPr>
        <p:grpSpPr>
          <a:xfrm>
            <a:off x="1748582" y="3198385"/>
            <a:ext cx="359269" cy="335780"/>
            <a:chOff x="1748582" y="3372635"/>
            <a:chExt cx="359269" cy="335780"/>
          </a:xfrm>
        </p:grpSpPr>
        <p:sp>
          <p:nvSpPr>
            <p:cNvPr id="9697" name="Google Shape;9697;p62"/>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8" name="Google Shape;9698;p62"/>
            <p:cNvGrpSpPr/>
            <p:nvPr/>
          </p:nvGrpSpPr>
          <p:grpSpPr>
            <a:xfrm>
              <a:off x="1748582" y="3372635"/>
              <a:ext cx="333520" cy="335780"/>
              <a:chOff x="1748582" y="3372635"/>
              <a:chExt cx="333520" cy="335780"/>
            </a:xfrm>
          </p:grpSpPr>
          <p:sp>
            <p:nvSpPr>
              <p:cNvPr id="9699" name="Google Shape;9699;p62"/>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2"/>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2"/>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02" name="Google Shape;9702;p62"/>
          <p:cNvGrpSpPr/>
          <p:nvPr/>
        </p:nvGrpSpPr>
        <p:grpSpPr>
          <a:xfrm>
            <a:off x="2640993" y="3183585"/>
            <a:ext cx="365348" cy="364966"/>
            <a:chOff x="2640993" y="3357835"/>
            <a:chExt cx="365348" cy="364966"/>
          </a:xfrm>
        </p:grpSpPr>
        <p:sp>
          <p:nvSpPr>
            <p:cNvPr id="9703" name="Google Shape;9703;p62"/>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2"/>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2"/>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2"/>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2"/>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2"/>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2"/>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2"/>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2"/>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2"/>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62"/>
          <p:cNvGrpSpPr/>
          <p:nvPr/>
        </p:nvGrpSpPr>
        <p:grpSpPr>
          <a:xfrm>
            <a:off x="4886264" y="3191924"/>
            <a:ext cx="350548" cy="350198"/>
            <a:chOff x="4886264" y="3366174"/>
            <a:chExt cx="350548" cy="350198"/>
          </a:xfrm>
        </p:grpSpPr>
        <p:sp>
          <p:nvSpPr>
            <p:cNvPr id="9714" name="Google Shape;9714;p62"/>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2"/>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2"/>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2"/>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2"/>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2"/>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2"/>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2"/>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2"/>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2"/>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2"/>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2"/>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2"/>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7" name="Google Shape;9727;p62"/>
          <p:cNvGrpSpPr/>
          <p:nvPr/>
        </p:nvGrpSpPr>
        <p:grpSpPr>
          <a:xfrm>
            <a:off x="5331913" y="3239697"/>
            <a:ext cx="347143" cy="254684"/>
            <a:chOff x="5331913" y="3413947"/>
            <a:chExt cx="347143" cy="254684"/>
          </a:xfrm>
        </p:grpSpPr>
        <p:sp>
          <p:nvSpPr>
            <p:cNvPr id="9728" name="Google Shape;9728;p62"/>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2"/>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2"/>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2"/>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2"/>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2"/>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62"/>
          <p:cNvGrpSpPr/>
          <p:nvPr/>
        </p:nvGrpSpPr>
        <p:grpSpPr>
          <a:xfrm>
            <a:off x="5776798" y="3235528"/>
            <a:ext cx="346379" cy="264518"/>
            <a:chOff x="5776798" y="3409778"/>
            <a:chExt cx="346379" cy="264518"/>
          </a:xfrm>
        </p:grpSpPr>
        <p:sp>
          <p:nvSpPr>
            <p:cNvPr id="9735" name="Google Shape;9735;p62"/>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2"/>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2"/>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2"/>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2"/>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2"/>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62"/>
          <p:cNvGrpSpPr/>
          <p:nvPr/>
        </p:nvGrpSpPr>
        <p:grpSpPr>
          <a:xfrm>
            <a:off x="7108015" y="3222255"/>
            <a:ext cx="344883" cy="290299"/>
            <a:chOff x="7108015" y="3396505"/>
            <a:chExt cx="344883" cy="290299"/>
          </a:xfrm>
        </p:grpSpPr>
        <p:sp>
          <p:nvSpPr>
            <p:cNvPr id="9742" name="Google Shape;9742;p62"/>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2"/>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2"/>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2"/>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62"/>
          <p:cNvGrpSpPr/>
          <p:nvPr/>
        </p:nvGrpSpPr>
        <p:grpSpPr>
          <a:xfrm>
            <a:off x="7551754" y="3216558"/>
            <a:ext cx="344883" cy="301311"/>
            <a:chOff x="7551754" y="3390808"/>
            <a:chExt cx="344883" cy="301311"/>
          </a:xfrm>
        </p:grpSpPr>
        <p:sp>
          <p:nvSpPr>
            <p:cNvPr id="9747" name="Google Shape;9747;p62"/>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2"/>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2"/>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2"/>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2"/>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2"/>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2"/>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2"/>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2"/>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2"/>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2"/>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62"/>
          <p:cNvGrpSpPr/>
          <p:nvPr/>
        </p:nvGrpSpPr>
        <p:grpSpPr>
          <a:xfrm>
            <a:off x="6707084" y="3213153"/>
            <a:ext cx="261145" cy="308504"/>
            <a:chOff x="6707084" y="3387403"/>
            <a:chExt cx="261145" cy="308504"/>
          </a:xfrm>
        </p:grpSpPr>
        <p:sp>
          <p:nvSpPr>
            <p:cNvPr id="9759" name="Google Shape;9759;p62"/>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2"/>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2"/>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2"/>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62"/>
          <p:cNvGrpSpPr/>
          <p:nvPr/>
        </p:nvGrpSpPr>
        <p:grpSpPr>
          <a:xfrm>
            <a:off x="848978" y="4123387"/>
            <a:ext cx="377824" cy="324418"/>
            <a:chOff x="848978" y="4297637"/>
            <a:chExt cx="377824" cy="324418"/>
          </a:xfrm>
        </p:grpSpPr>
        <p:sp>
          <p:nvSpPr>
            <p:cNvPr id="9764" name="Google Shape;9764;p62"/>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2"/>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62"/>
          <p:cNvGrpSpPr/>
          <p:nvPr/>
        </p:nvGrpSpPr>
        <p:grpSpPr>
          <a:xfrm>
            <a:off x="1754279" y="4112343"/>
            <a:ext cx="351439" cy="345965"/>
            <a:chOff x="1754279" y="4286593"/>
            <a:chExt cx="351439" cy="345965"/>
          </a:xfrm>
        </p:grpSpPr>
        <p:sp>
          <p:nvSpPr>
            <p:cNvPr id="9767" name="Google Shape;9767;p62"/>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2"/>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2"/>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2"/>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2"/>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62"/>
          <p:cNvGrpSpPr/>
          <p:nvPr/>
        </p:nvGrpSpPr>
        <p:grpSpPr>
          <a:xfrm>
            <a:off x="3996113" y="4116926"/>
            <a:ext cx="336512" cy="335048"/>
            <a:chOff x="3996113" y="4291176"/>
            <a:chExt cx="336512" cy="335048"/>
          </a:xfrm>
        </p:grpSpPr>
        <p:sp>
          <p:nvSpPr>
            <p:cNvPr id="9773" name="Google Shape;9773;p62"/>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2"/>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2"/>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6" name="Google Shape;9776;p62"/>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7" name="Google Shape;9777;p62"/>
          <p:cNvGrpSpPr/>
          <p:nvPr/>
        </p:nvGrpSpPr>
        <p:grpSpPr>
          <a:xfrm>
            <a:off x="2179081" y="4111261"/>
            <a:ext cx="397525" cy="348670"/>
            <a:chOff x="2179081" y="4285511"/>
            <a:chExt cx="397525" cy="348670"/>
          </a:xfrm>
        </p:grpSpPr>
        <p:sp>
          <p:nvSpPr>
            <p:cNvPr id="9778" name="Google Shape;9778;p62"/>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2"/>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62"/>
          <p:cNvGrpSpPr/>
          <p:nvPr/>
        </p:nvGrpSpPr>
        <p:grpSpPr>
          <a:xfrm>
            <a:off x="3584201" y="4120746"/>
            <a:ext cx="267574" cy="329415"/>
            <a:chOff x="3584201" y="4294996"/>
            <a:chExt cx="267574" cy="329415"/>
          </a:xfrm>
        </p:grpSpPr>
        <p:sp>
          <p:nvSpPr>
            <p:cNvPr id="9781" name="Google Shape;9781;p62"/>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2"/>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2"/>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2"/>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62"/>
          <p:cNvGrpSpPr/>
          <p:nvPr/>
        </p:nvGrpSpPr>
        <p:grpSpPr>
          <a:xfrm>
            <a:off x="3082855" y="4121478"/>
            <a:ext cx="375946" cy="327823"/>
            <a:chOff x="3082855" y="4295728"/>
            <a:chExt cx="375946" cy="327823"/>
          </a:xfrm>
        </p:grpSpPr>
        <p:sp>
          <p:nvSpPr>
            <p:cNvPr id="9786" name="Google Shape;9786;p62"/>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2"/>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2"/>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2"/>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2"/>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2"/>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2"/>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2"/>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2"/>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2"/>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2"/>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62"/>
          <p:cNvGrpSpPr/>
          <p:nvPr/>
        </p:nvGrpSpPr>
        <p:grpSpPr>
          <a:xfrm>
            <a:off x="2749016" y="4116926"/>
            <a:ext cx="150831" cy="336926"/>
            <a:chOff x="2749016" y="4291176"/>
            <a:chExt cx="150831" cy="336926"/>
          </a:xfrm>
        </p:grpSpPr>
        <p:sp>
          <p:nvSpPr>
            <p:cNvPr id="9798" name="Google Shape;9798;p62"/>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2"/>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2"/>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2"/>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62"/>
          <p:cNvGrpSpPr/>
          <p:nvPr/>
        </p:nvGrpSpPr>
        <p:grpSpPr>
          <a:xfrm>
            <a:off x="7127716" y="4105182"/>
            <a:ext cx="248254" cy="361942"/>
            <a:chOff x="7127716" y="4279432"/>
            <a:chExt cx="248254" cy="361942"/>
          </a:xfrm>
        </p:grpSpPr>
        <p:sp>
          <p:nvSpPr>
            <p:cNvPr id="9803" name="Google Shape;9803;p62"/>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2"/>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2"/>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2"/>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2"/>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2"/>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2"/>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2"/>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2"/>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62"/>
          <p:cNvGrpSpPr/>
          <p:nvPr/>
        </p:nvGrpSpPr>
        <p:grpSpPr>
          <a:xfrm>
            <a:off x="7565408" y="4105182"/>
            <a:ext cx="248255" cy="361942"/>
            <a:chOff x="7565408" y="4279432"/>
            <a:chExt cx="248255" cy="361942"/>
          </a:xfrm>
        </p:grpSpPr>
        <p:sp>
          <p:nvSpPr>
            <p:cNvPr id="9813" name="Google Shape;9813;p62"/>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2"/>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2"/>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2"/>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2"/>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2"/>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2"/>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2"/>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62"/>
          <p:cNvGrpSpPr/>
          <p:nvPr/>
        </p:nvGrpSpPr>
        <p:grpSpPr>
          <a:xfrm>
            <a:off x="6264109" y="4105182"/>
            <a:ext cx="225498" cy="361560"/>
            <a:chOff x="6264109" y="4279432"/>
            <a:chExt cx="225498" cy="361560"/>
          </a:xfrm>
        </p:grpSpPr>
        <p:sp>
          <p:nvSpPr>
            <p:cNvPr id="9822" name="Google Shape;9822;p62"/>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2"/>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62"/>
          <p:cNvGrpSpPr/>
          <p:nvPr/>
        </p:nvGrpSpPr>
        <p:grpSpPr>
          <a:xfrm>
            <a:off x="7929578" y="4110115"/>
            <a:ext cx="395266" cy="351312"/>
            <a:chOff x="7929578" y="4284365"/>
            <a:chExt cx="395266" cy="351312"/>
          </a:xfrm>
        </p:grpSpPr>
        <p:sp>
          <p:nvSpPr>
            <p:cNvPr id="9825" name="Google Shape;9825;p62"/>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2"/>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2"/>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2"/>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62"/>
          <p:cNvGrpSpPr/>
          <p:nvPr/>
        </p:nvGrpSpPr>
        <p:grpSpPr>
          <a:xfrm>
            <a:off x="6595502" y="4149527"/>
            <a:ext cx="426315" cy="332826"/>
            <a:chOff x="6639652" y="4323777"/>
            <a:chExt cx="426315" cy="332826"/>
          </a:xfrm>
        </p:grpSpPr>
        <p:sp>
          <p:nvSpPr>
            <p:cNvPr id="9830" name="Google Shape;9830;p62"/>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2"/>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2"/>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2"/>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2"/>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2"/>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2"/>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2"/>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2"/>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2"/>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62"/>
          <p:cNvGrpSpPr/>
          <p:nvPr/>
        </p:nvGrpSpPr>
        <p:grpSpPr>
          <a:xfrm>
            <a:off x="5357662" y="4123387"/>
            <a:ext cx="287275" cy="326296"/>
            <a:chOff x="5357662" y="4297637"/>
            <a:chExt cx="287275" cy="326296"/>
          </a:xfrm>
        </p:grpSpPr>
        <p:sp>
          <p:nvSpPr>
            <p:cNvPr id="9841" name="Google Shape;9841;p62"/>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2"/>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2"/>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2"/>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2"/>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62"/>
          <p:cNvGrpSpPr/>
          <p:nvPr/>
        </p:nvGrpSpPr>
        <p:grpSpPr>
          <a:xfrm>
            <a:off x="5774124" y="4120300"/>
            <a:ext cx="331611" cy="331674"/>
            <a:chOff x="5774124" y="4294550"/>
            <a:chExt cx="331611" cy="331674"/>
          </a:xfrm>
        </p:grpSpPr>
        <p:sp>
          <p:nvSpPr>
            <p:cNvPr id="9847" name="Google Shape;9847;p62"/>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2"/>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62"/>
          <p:cNvGrpSpPr/>
          <p:nvPr/>
        </p:nvGrpSpPr>
        <p:grpSpPr>
          <a:xfrm>
            <a:off x="4890434" y="4113139"/>
            <a:ext cx="345997" cy="346029"/>
            <a:chOff x="4890434" y="4287389"/>
            <a:chExt cx="345997" cy="346029"/>
          </a:xfrm>
        </p:grpSpPr>
        <p:sp>
          <p:nvSpPr>
            <p:cNvPr id="9850" name="Google Shape;9850;p62"/>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2"/>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2"/>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2"/>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2"/>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2"/>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2"/>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62"/>
          <p:cNvGrpSpPr/>
          <p:nvPr/>
        </p:nvGrpSpPr>
        <p:grpSpPr>
          <a:xfrm>
            <a:off x="2165809" y="3636809"/>
            <a:ext cx="422542" cy="342973"/>
            <a:chOff x="2165809" y="3811059"/>
            <a:chExt cx="422542" cy="342973"/>
          </a:xfrm>
        </p:grpSpPr>
        <p:sp>
          <p:nvSpPr>
            <p:cNvPr id="9858" name="Google Shape;9858;p62"/>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2"/>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2"/>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2"/>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2"/>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2"/>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2"/>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2"/>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2"/>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2"/>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2"/>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2"/>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2"/>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2"/>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2"/>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2"/>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2"/>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2"/>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6" name="Google Shape;9876;p62"/>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7" name="Google Shape;9877;p62"/>
          <p:cNvGrpSpPr/>
          <p:nvPr/>
        </p:nvGrpSpPr>
        <p:grpSpPr>
          <a:xfrm>
            <a:off x="903530" y="3631875"/>
            <a:ext cx="264550" cy="353222"/>
            <a:chOff x="903530" y="3806125"/>
            <a:chExt cx="264550" cy="353222"/>
          </a:xfrm>
        </p:grpSpPr>
        <p:sp>
          <p:nvSpPr>
            <p:cNvPr id="9878" name="Google Shape;9878;p62"/>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2"/>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2"/>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2"/>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62"/>
          <p:cNvGrpSpPr/>
          <p:nvPr/>
        </p:nvGrpSpPr>
        <p:grpSpPr>
          <a:xfrm>
            <a:off x="850092" y="3178684"/>
            <a:ext cx="369517" cy="375660"/>
            <a:chOff x="850092" y="3352934"/>
            <a:chExt cx="369517" cy="375660"/>
          </a:xfrm>
        </p:grpSpPr>
        <p:sp>
          <p:nvSpPr>
            <p:cNvPr id="9883" name="Google Shape;9883;p62"/>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2"/>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2"/>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2"/>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2"/>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62"/>
          <p:cNvGrpSpPr/>
          <p:nvPr/>
        </p:nvGrpSpPr>
        <p:grpSpPr>
          <a:xfrm>
            <a:off x="2611458" y="3642124"/>
            <a:ext cx="426329" cy="332375"/>
            <a:chOff x="2611458" y="3816374"/>
            <a:chExt cx="426329" cy="332375"/>
          </a:xfrm>
        </p:grpSpPr>
        <p:sp>
          <p:nvSpPr>
            <p:cNvPr id="9889" name="Google Shape;9889;p62"/>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2"/>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2"/>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2"/>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2"/>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2"/>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2"/>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2"/>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2"/>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2"/>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9" name="Google Shape;9899;p62"/>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0" name="Google Shape;9900;p62"/>
          <p:cNvGrpSpPr/>
          <p:nvPr/>
        </p:nvGrpSpPr>
        <p:grpSpPr>
          <a:xfrm>
            <a:off x="4019984" y="3631143"/>
            <a:ext cx="293704" cy="353954"/>
            <a:chOff x="4019984" y="3805393"/>
            <a:chExt cx="293704" cy="353954"/>
          </a:xfrm>
        </p:grpSpPr>
        <p:sp>
          <p:nvSpPr>
            <p:cNvPr id="9901" name="Google Shape;9901;p62"/>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2"/>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62"/>
          <p:cNvGrpSpPr/>
          <p:nvPr/>
        </p:nvGrpSpPr>
        <p:grpSpPr>
          <a:xfrm>
            <a:off x="8006505" y="3215794"/>
            <a:ext cx="323654" cy="303189"/>
            <a:chOff x="8006505" y="3390044"/>
            <a:chExt cx="323654" cy="303189"/>
          </a:xfrm>
        </p:grpSpPr>
        <p:sp>
          <p:nvSpPr>
            <p:cNvPr id="9904" name="Google Shape;9904;p62"/>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2"/>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2"/>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2"/>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2"/>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2"/>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62"/>
          <p:cNvGrpSpPr/>
          <p:nvPr/>
        </p:nvGrpSpPr>
        <p:grpSpPr>
          <a:xfrm>
            <a:off x="1299146" y="3632257"/>
            <a:ext cx="367990" cy="351312"/>
            <a:chOff x="1299146" y="3806507"/>
            <a:chExt cx="367990" cy="351312"/>
          </a:xfrm>
        </p:grpSpPr>
        <p:sp>
          <p:nvSpPr>
            <p:cNvPr id="9911" name="Google Shape;9911;p62"/>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2"/>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3" name="Google Shape;9913;p62"/>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4" name="Google Shape;9914;p62"/>
          <p:cNvGrpSpPr/>
          <p:nvPr/>
        </p:nvGrpSpPr>
        <p:grpSpPr>
          <a:xfrm>
            <a:off x="7550258" y="3658420"/>
            <a:ext cx="371395" cy="301279"/>
            <a:chOff x="7550258" y="3832670"/>
            <a:chExt cx="371395" cy="301279"/>
          </a:xfrm>
        </p:grpSpPr>
        <p:sp>
          <p:nvSpPr>
            <p:cNvPr id="9915" name="Google Shape;9915;p62"/>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2"/>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2"/>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2"/>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2"/>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2"/>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2"/>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2"/>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2"/>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2"/>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2"/>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2"/>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2"/>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2"/>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2"/>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2"/>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2"/>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2"/>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3" name="Google Shape;9933;p62"/>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4" name="Google Shape;9934;p62"/>
          <p:cNvGrpSpPr/>
          <p:nvPr/>
        </p:nvGrpSpPr>
        <p:grpSpPr>
          <a:xfrm>
            <a:off x="6659725" y="3633785"/>
            <a:ext cx="367608" cy="350548"/>
            <a:chOff x="6659725" y="3808035"/>
            <a:chExt cx="367608" cy="350548"/>
          </a:xfrm>
        </p:grpSpPr>
        <p:sp>
          <p:nvSpPr>
            <p:cNvPr id="9935" name="Google Shape;9935;p62"/>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2"/>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62"/>
          <p:cNvGrpSpPr/>
          <p:nvPr/>
        </p:nvGrpSpPr>
        <p:grpSpPr>
          <a:xfrm>
            <a:off x="6219391" y="3642506"/>
            <a:ext cx="356627" cy="334252"/>
            <a:chOff x="6219391" y="3816756"/>
            <a:chExt cx="356627" cy="334252"/>
          </a:xfrm>
        </p:grpSpPr>
        <p:sp>
          <p:nvSpPr>
            <p:cNvPr id="9938" name="Google Shape;9938;p62"/>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2"/>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2"/>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2"/>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62"/>
          <p:cNvGrpSpPr/>
          <p:nvPr/>
        </p:nvGrpSpPr>
        <p:grpSpPr>
          <a:xfrm>
            <a:off x="5778676" y="3652722"/>
            <a:ext cx="349052" cy="313055"/>
            <a:chOff x="5778676" y="3826972"/>
            <a:chExt cx="349052" cy="313055"/>
          </a:xfrm>
        </p:grpSpPr>
        <p:sp>
          <p:nvSpPr>
            <p:cNvPr id="9943" name="Google Shape;9943;p62"/>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2"/>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2"/>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2"/>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2"/>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62"/>
          <p:cNvGrpSpPr/>
          <p:nvPr/>
        </p:nvGrpSpPr>
        <p:grpSpPr>
          <a:xfrm>
            <a:off x="5355784" y="3660297"/>
            <a:ext cx="299019" cy="297905"/>
            <a:chOff x="5355784" y="3834547"/>
            <a:chExt cx="299019" cy="297905"/>
          </a:xfrm>
        </p:grpSpPr>
        <p:sp>
          <p:nvSpPr>
            <p:cNvPr id="9949" name="Google Shape;9949;p62"/>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2"/>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2"/>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2"/>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62"/>
          <p:cNvGrpSpPr/>
          <p:nvPr/>
        </p:nvGrpSpPr>
        <p:grpSpPr>
          <a:xfrm>
            <a:off x="8036455" y="3633021"/>
            <a:ext cx="292176" cy="353985"/>
            <a:chOff x="8036455" y="3807271"/>
            <a:chExt cx="292176" cy="353985"/>
          </a:xfrm>
        </p:grpSpPr>
        <p:sp>
          <p:nvSpPr>
            <p:cNvPr id="9954" name="Google Shape;9954;p62"/>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2"/>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6" name="Google Shape;9956;p6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9957" name="Google Shape;9957;p6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9958" name="Google Shape;9958;p62"/>
          <p:cNvGrpSpPr/>
          <p:nvPr/>
        </p:nvGrpSpPr>
        <p:grpSpPr>
          <a:xfrm>
            <a:off x="4874902" y="3634549"/>
            <a:ext cx="345615" cy="350835"/>
            <a:chOff x="4874902" y="3808799"/>
            <a:chExt cx="345615" cy="350835"/>
          </a:xfrm>
        </p:grpSpPr>
        <p:sp>
          <p:nvSpPr>
            <p:cNvPr id="9959" name="Google Shape;9959;p62"/>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2"/>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2"/>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2"/>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2"/>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2"/>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2"/>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2"/>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2"/>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2"/>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2"/>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2"/>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2"/>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2"/>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2"/>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2"/>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2"/>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62"/>
          <p:cNvGrpSpPr/>
          <p:nvPr/>
        </p:nvGrpSpPr>
        <p:grpSpPr>
          <a:xfrm>
            <a:off x="3095745" y="3631143"/>
            <a:ext cx="352840" cy="354717"/>
            <a:chOff x="3095745" y="3805393"/>
            <a:chExt cx="352840" cy="354717"/>
          </a:xfrm>
        </p:grpSpPr>
        <p:sp>
          <p:nvSpPr>
            <p:cNvPr id="9977" name="Google Shape;9977;p62"/>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2"/>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2"/>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2"/>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2"/>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2"/>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86" name="Shape 9986"/>
        <p:cNvGrpSpPr/>
        <p:nvPr/>
      </p:nvGrpSpPr>
      <p:grpSpPr>
        <a:xfrm>
          <a:off x="0" y="0"/>
          <a:ext cx="0" cy="0"/>
          <a:chOff x="0" y="0"/>
          <a:chExt cx="0" cy="0"/>
        </a:xfrm>
      </p:grpSpPr>
      <p:grpSp>
        <p:nvGrpSpPr>
          <p:cNvPr id="9987" name="Google Shape;9987;p63"/>
          <p:cNvGrpSpPr/>
          <p:nvPr/>
        </p:nvGrpSpPr>
        <p:grpSpPr>
          <a:xfrm>
            <a:off x="2704005" y="4083381"/>
            <a:ext cx="342144" cy="362704"/>
            <a:chOff x="2704005" y="4258781"/>
            <a:chExt cx="342144" cy="362704"/>
          </a:xfrm>
        </p:grpSpPr>
        <p:sp>
          <p:nvSpPr>
            <p:cNvPr id="9988" name="Google Shape;9988;p63"/>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3"/>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3"/>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3"/>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3"/>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3"/>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3"/>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63"/>
          <p:cNvGrpSpPr/>
          <p:nvPr/>
        </p:nvGrpSpPr>
        <p:grpSpPr>
          <a:xfrm>
            <a:off x="2157462" y="4083096"/>
            <a:ext cx="347435" cy="363370"/>
            <a:chOff x="2157462" y="4258496"/>
            <a:chExt cx="347435" cy="363370"/>
          </a:xfrm>
        </p:grpSpPr>
        <p:sp>
          <p:nvSpPr>
            <p:cNvPr id="9996" name="Google Shape;9996;p63"/>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3"/>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3"/>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3"/>
          <p:cNvGrpSpPr/>
          <p:nvPr/>
        </p:nvGrpSpPr>
        <p:grpSpPr>
          <a:xfrm>
            <a:off x="4010963" y="3588381"/>
            <a:ext cx="343665" cy="363211"/>
            <a:chOff x="4010963" y="3763781"/>
            <a:chExt cx="343665" cy="363211"/>
          </a:xfrm>
        </p:grpSpPr>
        <p:sp>
          <p:nvSpPr>
            <p:cNvPr id="10000" name="Google Shape;10000;p63"/>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3"/>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3"/>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3"/>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3"/>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63"/>
          <p:cNvGrpSpPr/>
          <p:nvPr/>
        </p:nvGrpSpPr>
        <p:grpSpPr>
          <a:xfrm>
            <a:off x="2214042" y="3635109"/>
            <a:ext cx="368153" cy="311193"/>
            <a:chOff x="2214042" y="3810509"/>
            <a:chExt cx="368153" cy="311193"/>
          </a:xfrm>
        </p:grpSpPr>
        <p:sp>
          <p:nvSpPr>
            <p:cNvPr id="10006" name="Google Shape;10006;p63"/>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3"/>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63"/>
          <p:cNvGrpSpPr/>
          <p:nvPr/>
        </p:nvGrpSpPr>
        <p:grpSpPr>
          <a:xfrm>
            <a:off x="1797413" y="3606819"/>
            <a:ext cx="367805" cy="367773"/>
            <a:chOff x="1768938" y="3782219"/>
            <a:chExt cx="367805" cy="367773"/>
          </a:xfrm>
        </p:grpSpPr>
        <p:sp>
          <p:nvSpPr>
            <p:cNvPr id="10009" name="Google Shape;10009;p63"/>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3"/>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3"/>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3"/>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3"/>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3"/>
          <p:cNvGrpSpPr/>
          <p:nvPr/>
        </p:nvGrpSpPr>
        <p:grpSpPr>
          <a:xfrm>
            <a:off x="2681385" y="3623039"/>
            <a:ext cx="325544" cy="327413"/>
            <a:chOff x="2681385" y="3798439"/>
            <a:chExt cx="325544" cy="327413"/>
          </a:xfrm>
        </p:grpSpPr>
        <p:sp>
          <p:nvSpPr>
            <p:cNvPr id="10015" name="Google Shape;10015;p63"/>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3"/>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3"/>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3"/>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3"/>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3"/>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3"/>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63"/>
          <p:cNvGrpSpPr/>
          <p:nvPr/>
        </p:nvGrpSpPr>
        <p:grpSpPr>
          <a:xfrm>
            <a:off x="6243928" y="4088102"/>
            <a:ext cx="274254" cy="350824"/>
            <a:chOff x="6243928" y="4263502"/>
            <a:chExt cx="274254" cy="350824"/>
          </a:xfrm>
        </p:grpSpPr>
        <p:sp>
          <p:nvSpPr>
            <p:cNvPr id="10023" name="Google Shape;10023;p63"/>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3"/>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3"/>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3"/>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3"/>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3"/>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3"/>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3"/>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63"/>
          <p:cNvGrpSpPr/>
          <p:nvPr/>
        </p:nvGrpSpPr>
        <p:grpSpPr>
          <a:xfrm>
            <a:off x="3560600" y="3587938"/>
            <a:ext cx="352345" cy="363655"/>
            <a:chOff x="3560600" y="3763338"/>
            <a:chExt cx="352345" cy="363655"/>
          </a:xfrm>
        </p:grpSpPr>
        <p:sp>
          <p:nvSpPr>
            <p:cNvPr id="10032" name="Google Shape;10032;p63"/>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3"/>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3"/>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63"/>
          <p:cNvGrpSpPr/>
          <p:nvPr/>
        </p:nvGrpSpPr>
        <p:grpSpPr>
          <a:xfrm>
            <a:off x="5790556" y="4085852"/>
            <a:ext cx="279513" cy="356083"/>
            <a:chOff x="5790556" y="4261252"/>
            <a:chExt cx="279513" cy="356083"/>
          </a:xfrm>
        </p:grpSpPr>
        <p:sp>
          <p:nvSpPr>
            <p:cNvPr id="10036" name="Google Shape;10036;p63"/>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3"/>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3"/>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3"/>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3"/>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3"/>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3"/>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63"/>
          <p:cNvGrpSpPr/>
          <p:nvPr/>
        </p:nvGrpSpPr>
        <p:grpSpPr>
          <a:xfrm>
            <a:off x="5341333" y="4085852"/>
            <a:ext cx="278752" cy="356463"/>
            <a:chOff x="5341333" y="4261252"/>
            <a:chExt cx="278752" cy="356463"/>
          </a:xfrm>
        </p:grpSpPr>
        <p:sp>
          <p:nvSpPr>
            <p:cNvPr id="10044" name="Google Shape;10044;p63"/>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3"/>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3"/>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3"/>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3"/>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3"/>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3"/>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1" name="Google Shape;10051;p63"/>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2" name="Google Shape;10052;p63"/>
          <p:cNvGrpSpPr/>
          <p:nvPr/>
        </p:nvGrpSpPr>
        <p:grpSpPr>
          <a:xfrm>
            <a:off x="3103646" y="3590676"/>
            <a:ext cx="360233" cy="362451"/>
            <a:chOff x="3107608" y="3763401"/>
            <a:chExt cx="360233" cy="362451"/>
          </a:xfrm>
        </p:grpSpPr>
        <p:sp>
          <p:nvSpPr>
            <p:cNvPr id="10053" name="Google Shape;10053;p63"/>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3"/>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3"/>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3"/>
          <p:cNvGrpSpPr/>
          <p:nvPr/>
        </p:nvGrpSpPr>
        <p:grpSpPr>
          <a:xfrm>
            <a:off x="889343" y="3625827"/>
            <a:ext cx="351585" cy="339705"/>
            <a:chOff x="889343" y="3801227"/>
            <a:chExt cx="351585" cy="339705"/>
          </a:xfrm>
        </p:grpSpPr>
        <p:sp>
          <p:nvSpPr>
            <p:cNvPr id="10057" name="Google Shape;10057;p63"/>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3"/>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3"/>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3"/>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3"/>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63"/>
          <p:cNvGrpSpPr/>
          <p:nvPr/>
        </p:nvGrpSpPr>
        <p:grpSpPr>
          <a:xfrm>
            <a:off x="4896609" y="4085472"/>
            <a:ext cx="278784" cy="355323"/>
            <a:chOff x="4896609" y="4260872"/>
            <a:chExt cx="278784" cy="355323"/>
          </a:xfrm>
        </p:grpSpPr>
        <p:sp>
          <p:nvSpPr>
            <p:cNvPr id="10063" name="Google Shape;10063;p63"/>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3"/>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3"/>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3"/>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3"/>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3"/>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3"/>
          <p:cNvGrpSpPr/>
          <p:nvPr/>
        </p:nvGrpSpPr>
        <p:grpSpPr>
          <a:xfrm>
            <a:off x="7598438" y="4090731"/>
            <a:ext cx="260283" cy="345914"/>
            <a:chOff x="7598438" y="4266131"/>
            <a:chExt cx="260283" cy="345914"/>
          </a:xfrm>
        </p:grpSpPr>
        <p:sp>
          <p:nvSpPr>
            <p:cNvPr id="10070" name="Google Shape;10070;p63"/>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3"/>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3"/>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3"/>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3"/>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3"/>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3"/>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63"/>
          <p:cNvGrpSpPr/>
          <p:nvPr/>
        </p:nvGrpSpPr>
        <p:grpSpPr>
          <a:xfrm>
            <a:off x="1767069" y="3184746"/>
            <a:ext cx="286324" cy="348163"/>
            <a:chOff x="1767069" y="3360146"/>
            <a:chExt cx="286324" cy="348163"/>
          </a:xfrm>
        </p:grpSpPr>
        <p:sp>
          <p:nvSpPr>
            <p:cNvPr id="10078" name="Google Shape;10078;p63"/>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3"/>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3"/>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3"/>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3"/>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3"/>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3"/>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63"/>
          <p:cNvGrpSpPr/>
          <p:nvPr/>
        </p:nvGrpSpPr>
        <p:grpSpPr>
          <a:xfrm>
            <a:off x="7149944" y="4090731"/>
            <a:ext cx="260283" cy="345914"/>
            <a:chOff x="7149944" y="4266131"/>
            <a:chExt cx="260283" cy="345914"/>
          </a:xfrm>
        </p:grpSpPr>
        <p:sp>
          <p:nvSpPr>
            <p:cNvPr id="10086" name="Google Shape;10086;p63"/>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3"/>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3"/>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3"/>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3"/>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3"/>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63"/>
          <p:cNvGrpSpPr/>
          <p:nvPr/>
        </p:nvGrpSpPr>
        <p:grpSpPr>
          <a:xfrm>
            <a:off x="6695051" y="4083951"/>
            <a:ext cx="270104" cy="360233"/>
            <a:chOff x="6695051" y="4259351"/>
            <a:chExt cx="270104" cy="360233"/>
          </a:xfrm>
        </p:grpSpPr>
        <p:sp>
          <p:nvSpPr>
            <p:cNvPr id="10093" name="Google Shape;10093;p63"/>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3"/>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3"/>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3"/>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63"/>
          <p:cNvGrpSpPr/>
          <p:nvPr/>
        </p:nvGrpSpPr>
        <p:grpSpPr>
          <a:xfrm>
            <a:off x="8047661" y="4082051"/>
            <a:ext cx="277263" cy="362514"/>
            <a:chOff x="8047661" y="4257451"/>
            <a:chExt cx="277263" cy="362514"/>
          </a:xfrm>
        </p:grpSpPr>
        <p:sp>
          <p:nvSpPr>
            <p:cNvPr id="10098" name="Google Shape;10098;p63"/>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3"/>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3"/>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3"/>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63"/>
          <p:cNvGrpSpPr/>
          <p:nvPr/>
        </p:nvGrpSpPr>
        <p:grpSpPr>
          <a:xfrm>
            <a:off x="6248078" y="3609068"/>
            <a:ext cx="277263" cy="356115"/>
            <a:chOff x="6248078" y="3784468"/>
            <a:chExt cx="277263" cy="356115"/>
          </a:xfrm>
        </p:grpSpPr>
        <p:sp>
          <p:nvSpPr>
            <p:cNvPr id="10103" name="Google Shape;10103;p63"/>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3"/>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3"/>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3"/>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3"/>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63"/>
          <p:cNvGrpSpPr/>
          <p:nvPr/>
        </p:nvGrpSpPr>
        <p:grpSpPr>
          <a:xfrm>
            <a:off x="5800725" y="3610589"/>
            <a:ext cx="277644" cy="354594"/>
            <a:chOff x="5800725" y="3785989"/>
            <a:chExt cx="277644" cy="354594"/>
          </a:xfrm>
        </p:grpSpPr>
        <p:sp>
          <p:nvSpPr>
            <p:cNvPr id="10109" name="Google Shape;10109;p63"/>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3"/>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3"/>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3"/>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3"/>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3"/>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3"/>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63"/>
          <p:cNvGrpSpPr/>
          <p:nvPr/>
        </p:nvGrpSpPr>
        <p:grpSpPr>
          <a:xfrm>
            <a:off x="2206122" y="3185348"/>
            <a:ext cx="308183" cy="347561"/>
            <a:chOff x="2206122" y="3360748"/>
            <a:chExt cx="308183" cy="347561"/>
          </a:xfrm>
        </p:grpSpPr>
        <p:sp>
          <p:nvSpPr>
            <p:cNvPr id="10117" name="Google Shape;10117;p63"/>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3"/>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3"/>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3"/>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3"/>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63"/>
          <p:cNvGrpSpPr/>
          <p:nvPr/>
        </p:nvGrpSpPr>
        <p:grpSpPr>
          <a:xfrm>
            <a:off x="5353403" y="3610209"/>
            <a:ext cx="277992" cy="354974"/>
            <a:chOff x="5353403" y="3785609"/>
            <a:chExt cx="277992" cy="354974"/>
          </a:xfrm>
        </p:grpSpPr>
        <p:sp>
          <p:nvSpPr>
            <p:cNvPr id="10123" name="Google Shape;10123;p63"/>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3"/>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3"/>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3"/>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3"/>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3"/>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63"/>
          <p:cNvGrpSpPr/>
          <p:nvPr/>
        </p:nvGrpSpPr>
        <p:grpSpPr>
          <a:xfrm>
            <a:off x="4896229" y="3610589"/>
            <a:ext cx="278784" cy="354594"/>
            <a:chOff x="4896229" y="3785989"/>
            <a:chExt cx="278784" cy="354594"/>
          </a:xfrm>
        </p:grpSpPr>
        <p:sp>
          <p:nvSpPr>
            <p:cNvPr id="10130" name="Google Shape;10130;p63"/>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3"/>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3"/>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3"/>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3"/>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3"/>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63"/>
          <p:cNvGrpSpPr/>
          <p:nvPr/>
        </p:nvGrpSpPr>
        <p:grpSpPr>
          <a:xfrm>
            <a:off x="7592387" y="3612458"/>
            <a:ext cx="273874" cy="351204"/>
            <a:chOff x="7592387" y="3787858"/>
            <a:chExt cx="273874" cy="351204"/>
          </a:xfrm>
        </p:grpSpPr>
        <p:sp>
          <p:nvSpPr>
            <p:cNvPr id="10137" name="Google Shape;10137;p63"/>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3"/>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3"/>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3"/>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63"/>
          <p:cNvGrpSpPr/>
          <p:nvPr/>
        </p:nvGrpSpPr>
        <p:grpSpPr>
          <a:xfrm>
            <a:off x="7145794" y="3612458"/>
            <a:ext cx="274254" cy="350444"/>
            <a:chOff x="7145794" y="3787858"/>
            <a:chExt cx="274254" cy="350444"/>
          </a:xfrm>
        </p:grpSpPr>
        <p:sp>
          <p:nvSpPr>
            <p:cNvPr id="10142" name="Google Shape;10142;p63"/>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3"/>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3"/>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3"/>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3"/>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3"/>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63"/>
          <p:cNvGrpSpPr/>
          <p:nvPr/>
        </p:nvGrpSpPr>
        <p:grpSpPr>
          <a:xfrm>
            <a:off x="8054060" y="3611698"/>
            <a:ext cx="266334" cy="353834"/>
            <a:chOff x="8054060" y="3787098"/>
            <a:chExt cx="266334" cy="353834"/>
          </a:xfrm>
        </p:grpSpPr>
        <p:sp>
          <p:nvSpPr>
            <p:cNvPr id="10149" name="Google Shape;10149;p63"/>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3"/>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3"/>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3"/>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63"/>
          <p:cNvGrpSpPr/>
          <p:nvPr/>
        </p:nvGrpSpPr>
        <p:grpSpPr>
          <a:xfrm>
            <a:off x="6702211" y="3607199"/>
            <a:ext cx="270104" cy="361754"/>
            <a:chOff x="6702211" y="3782599"/>
            <a:chExt cx="270104" cy="361754"/>
          </a:xfrm>
        </p:grpSpPr>
        <p:sp>
          <p:nvSpPr>
            <p:cNvPr id="10154" name="Google Shape;10154;p63"/>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3"/>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3"/>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3"/>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3"/>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63"/>
          <p:cNvGrpSpPr/>
          <p:nvPr/>
        </p:nvGrpSpPr>
        <p:grpSpPr>
          <a:xfrm>
            <a:off x="3516886" y="3263327"/>
            <a:ext cx="391854" cy="269922"/>
            <a:chOff x="3516850" y="3406526"/>
            <a:chExt cx="369674" cy="254644"/>
          </a:xfrm>
        </p:grpSpPr>
        <p:sp>
          <p:nvSpPr>
            <p:cNvPr id="10160" name="Google Shape;10160;p63"/>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3"/>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3"/>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3"/>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63"/>
          <p:cNvGrpSpPr/>
          <p:nvPr/>
        </p:nvGrpSpPr>
        <p:grpSpPr>
          <a:xfrm>
            <a:off x="1310655" y="3185127"/>
            <a:ext cx="306314" cy="347403"/>
            <a:chOff x="1310655" y="3360527"/>
            <a:chExt cx="306314" cy="347403"/>
          </a:xfrm>
        </p:grpSpPr>
        <p:sp>
          <p:nvSpPr>
            <p:cNvPr id="10165" name="Google Shape;10165;p63"/>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3"/>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3"/>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3"/>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3"/>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63"/>
          <p:cNvGrpSpPr/>
          <p:nvPr/>
        </p:nvGrpSpPr>
        <p:grpSpPr>
          <a:xfrm>
            <a:off x="3119678" y="3184746"/>
            <a:ext cx="269343" cy="348543"/>
            <a:chOff x="3119678" y="3360146"/>
            <a:chExt cx="269343" cy="348543"/>
          </a:xfrm>
        </p:grpSpPr>
        <p:sp>
          <p:nvSpPr>
            <p:cNvPr id="10171" name="Google Shape;10171;p63"/>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3"/>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3"/>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3"/>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3"/>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3"/>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3"/>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63"/>
          <p:cNvGrpSpPr/>
          <p:nvPr/>
        </p:nvGrpSpPr>
        <p:grpSpPr>
          <a:xfrm>
            <a:off x="3967213" y="3181547"/>
            <a:ext cx="368185" cy="354753"/>
            <a:chOff x="3967213" y="3356947"/>
            <a:chExt cx="368185" cy="354753"/>
          </a:xfrm>
        </p:grpSpPr>
        <p:sp>
          <p:nvSpPr>
            <p:cNvPr id="10179" name="Google Shape;10179;p63"/>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3"/>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3"/>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3"/>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3"/>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63"/>
          <p:cNvGrpSpPr/>
          <p:nvPr/>
        </p:nvGrpSpPr>
        <p:grpSpPr>
          <a:xfrm>
            <a:off x="871254" y="3184746"/>
            <a:ext cx="285183" cy="347023"/>
            <a:chOff x="871254" y="3360146"/>
            <a:chExt cx="285183" cy="347023"/>
          </a:xfrm>
        </p:grpSpPr>
        <p:sp>
          <p:nvSpPr>
            <p:cNvPr id="10185" name="Google Shape;10185;p63"/>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3"/>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3"/>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3"/>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63"/>
          <p:cNvGrpSpPr/>
          <p:nvPr/>
        </p:nvGrpSpPr>
        <p:grpSpPr>
          <a:xfrm>
            <a:off x="2665165" y="3184746"/>
            <a:ext cx="281794" cy="349684"/>
            <a:chOff x="2665165" y="3360146"/>
            <a:chExt cx="281794" cy="349684"/>
          </a:xfrm>
        </p:grpSpPr>
        <p:sp>
          <p:nvSpPr>
            <p:cNvPr id="10190" name="Google Shape;10190;p63"/>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3"/>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3"/>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3"/>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3"/>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3"/>
          <p:cNvGrpSpPr/>
          <p:nvPr/>
        </p:nvGrpSpPr>
        <p:grpSpPr>
          <a:xfrm>
            <a:off x="7156344" y="3172296"/>
            <a:ext cx="264465" cy="353074"/>
            <a:chOff x="7156344" y="3347696"/>
            <a:chExt cx="264465" cy="353074"/>
          </a:xfrm>
        </p:grpSpPr>
        <p:sp>
          <p:nvSpPr>
            <p:cNvPr id="10196" name="Google Shape;10196;p63"/>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3"/>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3"/>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3"/>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3"/>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63"/>
          <p:cNvGrpSpPr/>
          <p:nvPr/>
        </p:nvGrpSpPr>
        <p:grpSpPr>
          <a:xfrm>
            <a:off x="6703732" y="3171536"/>
            <a:ext cx="264813" cy="352693"/>
            <a:chOff x="6703732" y="3346936"/>
            <a:chExt cx="264813" cy="352693"/>
          </a:xfrm>
        </p:grpSpPr>
        <p:sp>
          <p:nvSpPr>
            <p:cNvPr id="10202" name="Google Shape;10202;p63"/>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3"/>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3"/>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3"/>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3"/>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63"/>
          <p:cNvGrpSpPr/>
          <p:nvPr/>
        </p:nvGrpSpPr>
        <p:grpSpPr>
          <a:xfrm>
            <a:off x="6252228" y="3171536"/>
            <a:ext cx="265193" cy="352693"/>
            <a:chOff x="6252228" y="3346936"/>
            <a:chExt cx="265193" cy="352693"/>
          </a:xfrm>
        </p:grpSpPr>
        <p:sp>
          <p:nvSpPr>
            <p:cNvPr id="10208" name="Google Shape;10208;p63"/>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3"/>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3"/>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3"/>
          <p:cNvGrpSpPr/>
          <p:nvPr/>
        </p:nvGrpSpPr>
        <p:grpSpPr>
          <a:xfrm>
            <a:off x="5801105" y="3172296"/>
            <a:ext cx="264813" cy="351933"/>
            <a:chOff x="5801105" y="3347696"/>
            <a:chExt cx="264813" cy="351933"/>
          </a:xfrm>
        </p:grpSpPr>
        <p:sp>
          <p:nvSpPr>
            <p:cNvPr id="10212" name="Google Shape;10212;p63"/>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3"/>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3"/>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3"/>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63"/>
          <p:cNvGrpSpPr/>
          <p:nvPr/>
        </p:nvGrpSpPr>
        <p:grpSpPr>
          <a:xfrm>
            <a:off x="5349253" y="3171536"/>
            <a:ext cx="265922" cy="352693"/>
            <a:chOff x="5349253" y="3346936"/>
            <a:chExt cx="265922" cy="352693"/>
          </a:xfrm>
        </p:grpSpPr>
        <p:sp>
          <p:nvSpPr>
            <p:cNvPr id="10217" name="Google Shape;10217;p63"/>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3"/>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3"/>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3"/>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3"/>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3"/>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63"/>
          <p:cNvGrpSpPr/>
          <p:nvPr/>
        </p:nvGrpSpPr>
        <p:grpSpPr>
          <a:xfrm>
            <a:off x="4907159" y="3171536"/>
            <a:ext cx="264845" cy="354214"/>
            <a:chOff x="4907159" y="3346936"/>
            <a:chExt cx="264845" cy="354214"/>
          </a:xfrm>
        </p:grpSpPr>
        <p:sp>
          <p:nvSpPr>
            <p:cNvPr id="10224" name="Google Shape;10224;p63"/>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3"/>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63"/>
          <p:cNvGrpSpPr/>
          <p:nvPr/>
        </p:nvGrpSpPr>
        <p:grpSpPr>
          <a:xfrm>
            <a:off x="8048421" y="3159086"/>
            <a:ext cx="276503" cy="369674"/>
            <a:chOff x="8048421" y="3334486"/>
            <a:chExt cx="276503" cy="369674"/>
          </a:xfrm>
        </p:grpSpPr>
        <p:sp>
          <p:nvSpPr>
            <p:cNvPr id="10227" name="Google Shape;10227;p63"/>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3"/>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3"/>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3"/>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3"/>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3"/>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3"/>
          <p:cNvGrpSpPr/>
          <p:nvPr/>
        </p:nvGrpSpPr>
        <p:grpSpPr>
          <a:xfrm>
            <a:off x="7575787" y="3154555"/>
            <a:ext cx="295384" cy="376834"/>
            <a:chOff x="7575787" y="3329955"/>
            <a:chExt cx="295384" cy="376834"/>
          </a:xfrm>
        </p:grpSpPr>
        <p:sp>
          <p:nvSpPr>
            <p:cNvPr id="10234" name="Google Shape;10234;p63"/>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3"/>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3"/>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3"/>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3"/>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3"/>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63"/>
          <p:cNvGrpSpPr/>
          <p:nvPr/>
        </p:nvGrpSpPr>
        <p:grpSpPr>
          <a:xfrm>
            <a:off x="864062" y="2709103"/>
            <a:ext cx="264084" cy="347783"/>
            <a:chOff x="864062" y="2884503"/>
            <a:chExt cx="264084" cy="347783"/>
          </a:xfrm>
        </p:grpSpPr>
        <p:sp>
          <p:nvSpPr>
            <p:cNvPr id="10241" name="Google Shape;10241;p63"/>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3"/>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3"/>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3"/>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3"/>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3"/>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3"/>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3"/>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3"/>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3"/>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63"/>
          <p:cNvGrpSpPr/>
          <p:nvPr/>
        </p:nvGrpSpPr>
        <p:grpSpPr>
          <a:xfrm>
            <a:off x="3978523" y="2709261"/>
            <a:ext cx="348955" cy="346516"/>
            <a:chOff x="3978523" y="2884661"/>
            <a:chExt cx="348955" cy="346516"/>
          </a:xfrm>
        </p:grpSpPr>
        <p:sp>
          <p:nvSpPr>
            <p:cNvPr id="10252" name="Google Shape;10252;p63"/>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3"/>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3"/>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3"/>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3"/>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3"/>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3"/>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3"/>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3"/>
          <p:cNvGrpSpPr/>
          <p:nvPr/>
        </p:nvGrpSpPr>
        <p:grpSpPr>
          <a:xfrm>
            <a:off x="3556255" y="2709863"/>
            <a:ext cx="347435" cy="345534"/>
            <a:chOff x="3527780" y="2885263"/>
            <a:chExt cx="347435" cy="345534"/>
          </a:xfrm>
        </p:grpSpPr>
        <p:sp>
          <p:nvSpPr>
            <p:cNvPr id="10261" name="Google Shape;10261;p63"/>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3"/>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3"/>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3"/>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3"/>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3"/>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3"/>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3"/>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3"/>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3"/>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3"/>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3"/>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3"/>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3"/>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3"/>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3"/>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3"/>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3"/>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3"/>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3"/>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3"/>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3"/>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3"/>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63"/>
          <p:cNvGrpSpPr/>
          <p:nvPr/>
        </p:nvGrpSpPr>
        <p:grpSpPr>
          <a:xfrm>
            <a:off x="2239671" y="2709103"/>
            <a:ext cx="218053" cy="348543"/>
            <a:chOff x="2239671" y="2884503"/>
            <a:chExt cx="218053" cy="348543"/>
          </a:xfrm>
        </p:grpSpPr>
        <p:sp>
          <p:nvSpPr>
            <p:cNvPr id="10285" name="Google Shape;10285;p63"/>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3"/>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3"/>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3"/>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3"/>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63"/>
          <p:cNvGrpSpPr/>
          <p:nvPr/>
        </p:nvGrpSpPr>
        <p:grpSpPr>
          <a:xfrm>
            <a:off x="2691555" y="2709103"/>
            <a:ext cx="215044" cy="348924"/>
            <a:chOff x="2691555" y="2884503"/>
            <a:chExt cx="215044" cy="348924"/>
          </a:xfrm>
        </p:grpSpPr>
        <p:sp>
          <p:nvSpPr>
            <p:cNvPr id="10291" name="Google Shape;10291;p63"/>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3"/>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3"/>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63"/>
          <p:cNvGrpSpPr/>
          <p:nvPr/>
        </p:nvGrpSpPr>
        <p:grpSpPr>
          <a:xfrm>
            <a:off x="1770459" y="2709103"/>
            <a:ext cx="254644" cy="348828"/>
            <a:chOff x="1770459" y="2884503"/>
            <a:chExt cx="254644" cy="348828"/>
          </a:xfrm>
        </p:grpSpPr>
        <p:sp>
          <p:nvSpPr>
            <p:cNvPr id="10295" name="Google Shape;10295;p63"/>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3"/>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3"/>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3"/>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3"/>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3"/>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3"/>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3"/>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63"/>
          <p:cNvGrpSpPr/>
          <p:nvPr/>
        </p:nvGrpSpPr>
        <p:grpSpPr>
          <a:xfrm>
            <a:off x="1317466" y="2709483"/>
            <a:ext cx="258382" cy="348543"/>
            <a:chOff x="1317466" y="2884883"/>
            <a:chExt cx="258382" cy="348543"/>
          </a:xfrm>
        </p:grpSpPr>
        <p:sp>
          <p:nvSpPr>
            <p:cNvPr id="10304" name="Google Shape;10304;p63"/>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3"/>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3"/>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3"/>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3"/>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3"/>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3"/>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3"/>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63"/>
          <p:cNvGrpSpPr/>
          <p:nvPr/>
        </p:nvGrpSpPr>
        <p:grpSpPr>
          <a:xfrm>
            <a:off x="3121167" y="2709483"/>
            <a:ext cx="258414" cy="348543"/>
            <a:chOff x="3121167" y="2884883"/>
            <a:chExt cx="258414" cy="348543"/>
          </a:xfrm>
        </p:grpSpPr>
        <p:sp>
          <p:nvSpPr>
            <p:cNvPr id="10313" name="Google Shape;10313;p63"/>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3"/>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3"/>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3"/>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3"/>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3"/>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3"/>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3"/>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63"/>
          <p:cNvGrpSpPr/>
          <p:nvPr/>
        </p:nvGrpSpPr>
        <p:grpSpPr>
          <a:xfrm>
            <a:off x="4899999" y="2706695"/>
            <a:ext cx="271244" cy="346801"/>
            <a:chOff x="4899999" y="2882095"/>
            <a:chExt cx="271244" cy="346801"/>
          </a:xfrm>
        </p:grpSpPr>
        <p:sp>
          <p:nvSpPr>
            <p:cNvPr id="10322" name="Google Shape;10322;p63"/>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3"/>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3"/>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3"/>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3"/>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3"/>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3"/>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3"/>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3"/>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3"/>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63"/>
          <p:cNvGrpSpPr/>
          <p:nvPr/>
        </p:nvGrpSpPr>
        <p:grpSpPr>
          <a:xfrm>
            <a:off x="7162775" y="2705713"/>
            <a:ext cx="259523" cy="346294"/>
            <a:chOff x="7162775" y="2881113"/>
            <a:chExt cx="259523" cy="346294"/>
          </a:xfrm>
        </p:grpSpPr>
        <p:sp>
          <p:nvSpPr>
            <p:cNvPr id="10333" name="Google Shape;10333;p63"/>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3"/>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3"/>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3"/>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3"/>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3"/>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63"/>
          <p:cNvGrpSpPr/>
          <p:nvPr/>
        </p:nvGrpSpPr>
        <p:grpSpPr>
          <a:xfrm>
            <a:off x="6709751" y="2706442"/>
            <a:ext cx="261075" cy="347815"/>
            <a:chOff x="6709751" y="2881842"/>
            <a:chExt cx="261075" cy="347815"/>
          </a:xfrm>
        </p:grpSpPr>
        <p:sp>
          <p:nvSpPr>
            <p:cNvPr id="10340" name="Google Shape;10340;p63"/>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3"/>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3"/>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3"/>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3"/>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3"/>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63"/>
          <p:cNvGrpSpPr/>
          <p:nvPr/>
        </p:nvGrpSpPr>
        <p:grpSpPr>
          <a:xfrm>
            <a:off x="5807156" y="2705713"/>
            <a:ext cx="261043" cy="348163"/>
            <a:chOff x="5807156" y="2881113"/>
            <a:chExt cx="261043" cy="348163"/>
          </a:xfrm>
        </p:grpSpPr>
        <p:sp>
          <p:nvSpPr>
            <p:cNvPr id="10347" name="Google Shape;10347;p63"/>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3"/>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3"/>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3"/>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3"/>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63"/>
          <p:cNvGrpSpPr/>
          <p:nvPr/>
        </p:nvGrpSpPr>
        <p:grpSpPr>
          <a:xfrm>
            <a:off x="5355653" y="2706093"/>
            <a:ext cx="262184" cy="346643"/>
            <a:chOff x="5355653" y="2881493"/>
            <a:chExt cx="262184" cy="346643"/>
          </a:xfrm>
        </p:grpSpPr>
        <p:sp>
          <p:nvSpPr>
            <p:cNvPr id="10353" name="Google Shape;10353;p63"/>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3"/>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3"/>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3"/>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3"/>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63"/>
          <p:cNvGrpSpPr/>
          <p:nvPr/>
        </p:nvGrpSpPr>
        <p:grpSpPr>
          <a:xfrm>
            <a:off x="8055961" y="2706442"/>
            <a:ext cx="260283" cy="345914"/>
            <a:chOff x="8055961" y="2881842"/>
            <a:chExt cx="260283" cy="345914"/>
          </a:xfrm>
        </p:grpSpPr>
        <p:sp>
          <p:nvSpPr>
            <p:cNvPr id="10359" name="Google Shape;10359;p63"/>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3"/>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3"/>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3"/>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63"/>
          <p:cNvGrpSpPr/>
          <p:nvPr/>
        </p:nvGrpSpPr>
        <p:grpSpPr>
          <a:xfrm>
            <a:off x="7609368" y="2718512"/>
            <a:ext cx="264813" cy="353105"/>
            <a:chOff x="7609368" y="2893912"/>
            <a:chExt cx="264813" cy="353105"/>
          </a:xfrm>
        </p:grpSpPr>
        <p:sp>
          <p:nvSpPr>
            <p:cNvPr id="10364" name="Google Shape;10364;p63"/>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3"/>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3"/>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3"/>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3"/>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3"/>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63"/>
          <p:cNvGrpSpPr/>
          <p:nvPr/>
        </p:nvGrpSpPr>
        <p:grpSpPr>
          <a:xfrm>
            <a:off x="6248458" y="2694372"/>
            <a:ext cx="270864" cy="360645"/>
            <a:chOff x="6248458" y="2869772"/>
            <a:chExt cx="270864" cy="360645"/>
          </a:xfrm>
        </p:grpSpPr>
        <p:sp>
          <p:nvSpPr>
            <p:cNvPr id="10371" name="Google Shape;10371;p63"/>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3"/>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3"/>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3"/>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3"/>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63"/>
          <p:cNvGrpSpPr/>
          <p:nvPr/>
        </p:nvGrpSpPr>
        <p:grpSpPr>
          <a:xfrm>
            <a:off x="3075928" y="2270398"/>
            <a:ext cx="363243" cy="300675"/>
            <a:chOff x="3075928" y="2445798"/>
            <a:chExt cx="363243" cy="300675"/>
          </a:xfrm>
        </p:grpSpPr>
        <p:sp>
          <p:nvSpPr>
            <p:cNvPr id="10377" name="Google Shape;10377;p63"/>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3"/>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3"/>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3"/>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3"/>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3"/>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3"/>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3"/>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3"/>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3"/>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3"/>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63"/>
          <p:cNvGrpSpPr/>
          <p:nvPr/>
        </p:nvGrpSpPr>
        <p:grpSpPr>
          <a:xfrm>
            <a:off x="2633105" y="2256459"/>
            <a:ext cx="363243" cy="328585"/>
            <a:chOff x="2633105" y="2431859"/>
            <a:chExt cx="363243" cy="328585"/>
          </a:xfrm>
        </p:grpSpPr>
        <p:sp>
          <p:nvSpPr>
            <p:cNvPr id="10389" name="Google Shape;10389;p63"/>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3"/>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3"/>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3"/>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3"/>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3"/>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3"/>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3"/>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63"/>
          <p:cNvGrpSpPr/>
          <p:nvPr/>
        </p:nvGrpSpPr>
        <p:grpSpPr>
          <a:xfrm>
            <a:off x="2189142" y="2245910"/>
            <a:ext cx="365904" cy="350064"/>
            <a:chOff x="2189142" y="2421310"/>
            <a:chExt cx="365904" cy="350064"/>
          </a:xfrm>
        </p:grpSpPr>
        <p:sp>
          <p:nvSpPr>
            <p:cNvPr id="10398" name="Google Shape;10398;p63"/>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3"/>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3"/>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3"/>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3"/>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3"/>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3"/>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3"/>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3"/>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7" name="Google Shape;10407;p63"/>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8" name="Google Shape;10408;p63"/>
          <p:cNvGrpSpPr/>
          <p:nvPr/>
        </p:nvGrpSpPr>
        <p:grpSpPr>
          <a:xfrm>
            <a:off x="3961923" y="2310917"/>
            <a:ext cx="364415" cy="220936"/>
            <a:chOff x="3961923" y="2486317"/>
            <a:chExt cx="364415" cy="220936"/>
          </a:xfrm>
        </p:grpSpPr>
        <p:sp>
          <p:nvSpPr>
            <p:cNvPr id="10409" name="Google Shape;10409;p63"/>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3"/>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3"/>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3"/>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3" name="Google Shape;10413;p63"/>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4" name="Google Shape;10414;p63"/>
          <p:cNvGrpSpPr/>
          <p:nvPr/>
        </p:nvGrpSpPr>
        <p:grpSpPr>
          <a:xfrm>
            <a:off x="1303876" y="2243977"/>
            <a:ext cx="363275" cy="354626"/>
            <a:chOff x="1303876" y="2419377"/>
            <a:chExt cx="363275" cy="354626"/>
          </a:xfrm>
        </p:grpSpPr>
        <p:sp>
          <p:nvSpPr>
            <p:cNvPr id="10415" name="Google Shape;10415;p63"/>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3"/>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3"/>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3"/>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3"/>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3"/>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3"/>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3"/>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63"/>
          <p:cNvGrpSpPr/>
          <p:nvPr/>
        </p:nvGrpSpPr>
        <p:grpSpPr>
          <a:xfrm>
            <a:off x="861053" y="2239510"/>
            <a:ext cx="362134" cy="363623"/>
            <a:chOff x="861053" y="2414910"/>
            <a:chExt cx="362134" cy="363623"/>
          </a:xfrm>
        </p:grpSpPr>
        <p:sp>
          <p:nvSpPr>
            <p:cNvPr id="10424" name="Google Shape;10424;p63"/>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3"/>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3"/>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3"/>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3"/>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63"/>
          <p:cNvGrpSpPr/>
          <p:nvPr/>
        </p:nvGrpSpPr>
        <p:grpSpPr>
          <a:xfrm>
            <a:off x="7594288" y="2239859"/>
            <a:ext cx="279513" cy="355735"/>
            <a:chOff x="7594288" y="2415259"/>
            <a:chExt cx="279513" cy="355735"/>
          </a:xfrm>
        </p:grpSpPr>
        <p:sp>
          <p:nvSpPr>
            <p:cNvPr id="10430" name="Google Shape;10430;p63"/>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3"/>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3"/>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3"/>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3"/>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3"/>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63"/>
          <p:cNvGrpSpPr/>
          <p:nvPr/>
        </p:nvGrpSpPr>
        <p:grpSpPr>
          <a:xfrm>
            <a:off x="7145794" y="2240239"/>
            <a:ext cx="278784" cy="355735"/>
            <a:chOff x="7145794" y="2415639"/>
            <a:chExt cx="278784" cy="355735"/>
          </a:xfrm>
        </p:grpSpPr>
        <p:sp>
          <p:nvSpPr>
            <p:cNvPr id="10437" name="Google Shape;10437;p63"/>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3"/>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3"/>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3"/>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3"/>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3"/>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3"/>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3"/>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3"/>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3"/>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63"/>
          <p:cNvGrpSpPr/>
          <p:nvPr/>
        </p:nvGrpSpPr>
        <p:grpSpPr>
          <a:xfrm>
            <a:off x="6698441" y="2239130"/>
            <a:ext cx="277644" cy="357984"/>
            <a:chOff x="6698441" y="2414530"/>
            <a:chExt cx="277644" cy="357984"/>
          </a:xfrm>
        </p:grpSpPr>
        <p:sp>
          <p:nvSpPr>
            <p:cNvPr id="10448" name="Google Shape;10448;p63"/>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3"/>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3"/>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3"/>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3"/>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3"/>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63"/>
          <p:cNvGrpSpPr/>
          <p:nvPr/>
        </p:nvGrpSpPr>
        <p:grpSpPr>
          <a:xfrm>
            <a:off x="4897750" y="2240239"/>
            <a:ext cx="279513" cy="357255"/>
            <a:chOff x="4897750" y="2415639"/>
            <a:chExt cx="279513" cy="357255"/>
          </a:xfrm>
        </p:grpSpPr>
        <p:sp>
          <p:nvSpPr>
            <p:cNvPr id="10455" name="Google Shape;10455;p63"/>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3"/>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3"/>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3"/>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3"/>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3"/>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3"/>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3"/>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63"/>
          <p:cNvGrpSpPr/>
          <p:nvPr/>
        </p:nvGrpSpPr>
        <p:grpSpPr>
          <a:xfrm>
            <a:off x="5812066" y="2240619"/>
            <a:ext cx="264813" cy="353454"/>
            <a:chOff x="5812066" y="2416019"/>
            <a:chExt cx="264813" cy="353454"/>
          </a:xfrm>
        </p:grpSpPr>
        <p:sp>
          <p:nvSpPr>
            <p:cNvPr id="10464" name="Google Shape;10464;p63"/>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3"/>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3"/>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3"/>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3"/>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3"/>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3"/>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63"/>
          <p:cNvGrpSpPr/>
          <p:nvPr/>
        </p:nvGrpSpPr>
        <p:grpSpPr>
          <a:xfrm>
            <a:off x="8054820" y="2240999"/>
            <a:ext cx="264433" cy="353454"/>
            <a:chOff x="8054820" y="2416399"/>
            <a:chExt cx="264433" cy="353454"/>
          </a:xfrm>
        </p:grpSpPr>
        <p:sp>
          <p:nvSpPr>
            <p:cNvPr id="10472" name="Google Shape;10472;p63"/>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3"/>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3"/>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3"/>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3"/>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3"/>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3"/>
          <p:cNvGrpSpPr/>
          <p:nvPr/>
        </p:nvGrpSpPr>
        <p:grpSpPr>
          <a:xfrm>
            <a:off x="5356413" y="2237990"/>
            <a:ext cx="271212" cy="361374"/>
            <a:chOff x="5356413" y="2413390"/>
            <a:chExt cx="271212" cy="361374"/>
          </a:xfrm>
        </p:grpSpPr>
        <p:sp>
          <p:nvSpPr>
            <p:cNvPr id="10479" name="Google Shape;10479;p63"/>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3"/>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3"/>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3"/>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3"/>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3"/>
          <p:cNvGrpSpPr/>
          <p:nvPr/>
        </p:nvGrpSpPr>
        <p:grpSpPr>
          <a:xfrm>
            <a:off x="6255238" y="2236849"/>
            <a:ext cx="271244" cy="360994"/>
            <a:chOff x="6255238" y="2412249"/>
            <a:chExt cx="271244" cy="360994"/>
          </a:xfrm>
        </p:grpSpPr>
        <p:sp>
          <p:nvSpPr>
            <p:cNvPr id="10485" name="Google Shape;10485;p63"/>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3"/>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3"/>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3"/>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3"/>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3"/>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63"/>
          <p:cNvGrpSpPr/>
          <p:nvPr/>
        </p:nvGrpSpPr>
        <p:grpSpPr>
          <a:xfrm>
            <a:off x="2185372" y="1782399"/>
            <a:ext cx="366664" cy="366981"/>
            <a:chOff x="2185372" y="1957799"/>
            <a:chExt cx="366664" cy="366981"/>
          </a:xfrm>
        </p:grpSpPr>
        <p:sp>
          <p:nvSpPr>
            <p:cNvPr id="10492" name="Google Shape;10492;p63"/>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3"/>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3"/>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3"/>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3"/>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3"/>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3"/>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3"/>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63"/>
          <p:cNvGrpSpPr/>
          <p:nvPr/>
        </p:nvGrpSpPr>
        <p:grpSpPr>
          <a:xfrm>
            <a:off x="1737258" y="1812971"/>
            <a:ext cx="370814" cy="307359"/>
            <a:chOff x="1737258" y="1988371"/>
            <a:chExt cx="370814" cy="307359"/>
          </a:xfrm>
        </p:grpSpPr>
        <p:sp>
          <p:nvSpPr>
            <p:cNvPr id="10501" name="Google Shape;10501;p63"/>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3"/>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3"/>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3"/>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63"/>
          <p:cNvGrpSpPr/>
          <p:nvPr/>
        </p:nvGrpSpPr>
        <p:grpSpPr>
          <a:xfrm>
            <a:off x="848983" y="1814111"/>
            <a:ext cx="369294" cy="304350"/>
            <a:chOff x="848983" y="1989511"/>
            <a:chExt cx="369294" cy="304350"/>
          </a:xfrm>
        </p:grpSpPr>
        <p:sp>
          <p:nvSpPr>
            <p:cNvPr id="10506" name="Google Shape;10506;p63"/>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3"/>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3"/>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3"/>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3"/>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63"/>
          <p:cNvGrpSpPr/>
          <p:nvPr/>
        </p:nvGrpSpPr>
        <p:grpSpPr>
          <a:xfrm>
            <a:off x="3074027" y="1808377"/>
            <a:ext cx="380604" cy="313854"/>
            <a:chOff x="3074027" y="1983777"/>
            <a:chExt cx="380604" cy="313854"/>
          </a:xfrm>
        </p:grpSpPr>
        <p:sp>
          <p:nvSpPr>
            <p:cNvPr id="10512" name="Google Shape;10512;p63"/>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3"/>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3"/>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3"/>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3"/>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63"/>
          <p:cNvGrpSpPr/>
          <p:nvPr/>
        </p:nvGrpSpPr>
        <p:grpSpPr>
          <a:xfrm>
            <a:off x="3522521" y="1800457"/>
            <a:ext cx="367013" cy="331278"/>
            <a:chOff x="3522521" y="1975857"/>
            <a:chExt cx="367013" cy="331278"/>
          </a:xfrm>
        </p:grpSpPr>
        <p:sp>
          <p:nvSpPr>
            <p:cNvPr id="10518" name="Google Shape;10518;p63"/>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3"/>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3"/>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3"/>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3"/>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3"/>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3"/>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63"/>
          <p:cNvGrpSpPr/>
          <p:nvPr/>
        </p:nvGrpSpPr>
        <p:grpSpPr>
          <a:xfrm>
            <a:off x="2630824" y="1801566"/>
            <a:ext cx="368185" cy="330454"/>
            <a:chOff x="2630824" y="1976966"/>
            <a:chExt cx="368185" cy="330454"/>
          </a:xfrm>
        </p:grpSpPr>
        <p:sp>
          <p:nvSpPr>
            <p:cNvPr id="10526" name="Google Shape;10526;p63"/>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3"/>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3"/>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3"/>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3"/>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3"/>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3"/>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3"/>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63"/>
          <p:cNvGrpSpPr/>
          <p:nvPr/>
        </p:nvGrpSpPr>
        <p:grpSpPr>
          <a:xfrm>
            <a:off x="1293706" y="1791016"/>
            <a:ext cx="369294" cy="350444"/>
            <a:chOff x="1293706" y="1966416"/>
            <a:chExt cx="369294" cy="350444"/>
          </a:xfrm>
        </p:grpSpPr>
        <p:sp>
          <p:nvSpPr>
            <p:cNvPr id="10535" name="Google Shape;10535;p63"/>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3"/>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3"/>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3"/>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3"/>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3"/>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3"/>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3"/>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63"/>
          <p:cNvGrpSpPr/>
          <p:nvPr/>
        </p:nvGrpSpPr>
        <p:grpSpPr>
          <a:xfrm>
            <a:off x="3967213" y="1800077"/>
            <a:ext cx="368185" cy="331816"/>
            <a:chOff x="3967213" y="1975477"/>
            <a:chExt cx="368185" cy="331816"/>
          </a:xfrm>
        </p:grpSpPr>
        <p:sp>
          <p:nvSpPr>
            <p:cNvPr id="10544" name="Google Shape;10544;p63"/>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3"/>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3"/>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63"/>
          <p:cNvGrpSpPr/>
          <p:nvPr/>
        </p:nvGrpSpPr>
        <p:grpSpPr>
          <a:xfrm>
            <a:off x="8047661" y="1793646"/>
            <a:ext cx="279132" cy="356875"/>
            <a:chOff x="8047661" y="1969046"/>
            <a:chExt cx="279132" cy="356875"/>
          </a:xfrm>
        </p:grpSpPr>
        <p:sp>
          <p:nvSpPr>
            <p:cNvPr id="10548" name="Google Shape;10548;p63"/>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3"/>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3"/>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3"/>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63"/>
          <p:cNvGrpSpPr/>
          <p:nvPr/>
        </p:nvGrpSpPr>
        <p:grpSpPr>
          <a:xfrm>
            <a:off x="7596157" y="1792759"/>
            <a:ext cx="279544" cy="358142"/>
            <a:chOff x="7596157" y="1968159"/>
            <a:chExt cx="279544" cy="358142"/>
          </a:xfrm>
        </p:grpSpPr>
        <p:sp>
          <p:nvSpPr>
            <p:cNvPr id="10553" name="Google Shape;10553;p63"/>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3"/>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3"/>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3"/>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3"/>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3"/>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63"/>
          <p:cNvGrpSpPr/>
          <p:nvPr/>
        </p:nvGrpSpPr>
        <p:grpSpPr>
          <a:xfrm>
            <a:off x="7147315" y="1793646"/>
            <a:ext cx="279513" cy="357636"/>
            <a:chOff x="7147315" y="1969046"/>
            <a:chExt cx="279513" cy="357636"/>
          </a:xfrm>
        </p:grpSpPr>
        <p:sp>
          <p:nvSpPr>
            <p:cNvPr id="10560" name="Google Shape;10560;p63"/>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3"/>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3"/>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3"/>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3"/>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3"/>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3"/>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63"/>
          <p:cNvGrpSpPr/>
          <p:nvPr/>
        </p:nvGrpSpPr>
        <p:grpSpPr>
          <a:xfrm>
            <a:off x="6697681" y="1792917"/>
            <a:ext cx="280305" cy="359093"/>
            <a:chOff x="6697681" y="1968317"/>
            <a:chExt cx="280305" cy="359093"/>
          </a:xfrm>
        </p:grpSpPr>
        <p:sp>
          <p:nvSpPr>
            <p:cNvPr id="10568" name="Google Shape;10568;p63"/>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3"/>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3"/>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3"/>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3"/>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3"/>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3"/>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63"/>
          <p:cNvGrpSpPr/>
          <p:nvPr/>
        </p:nvGrpSpPr>
        <p:grpSpPr>
          <a:xfrm>
            <a:off x="6248839" y="1792537"/>
            <a:ext cx="280273" cy="358744"/>
            <a:chOff x="6248839" y="1967937"/>
            <a:chExt cx="280273" cy="358744"/>
          </a:xfrm>
        </p:grpSpPr>
        <p:sp>
          <p:nvSpPr>
            <p:cNvPr id="10576" name="Google Shape;10576;p63"/>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3"/>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3"/>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3"/>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3"/>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3"/>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3"/>
          <p:cNvGrpSpPr/>
          <p:nvPr/>
        </p:nvGrpSpPr>
        <p:grpSpPr>
          <a:xfrm>
            <a:off x="5801485" y="1793646"/>
            <a:ext cx="279164" cy="357794"/>
            <a:chOff x="5801485" y="1969046"/>
            <a:chExt cx="279164" cy="357794"/>
          </a:xfrm>
        </p:grpSpPr>
        <p:sp>
          <p:nvSpPr>
            <p:cNvPr id="10583" name="Google Shape;10583;p63"/>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3"/>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3"/>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3"/>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3"/>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3"/>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3"/>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3"/>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3"/>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3"/>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3"/>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3"/>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3"/>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63"/>
          <p:cNvGrpSpPr/>
          <p:nvPr/>
        </p:nvGrpSpPr>
        <p:grpSpPr>
          <a:xfrm>
            <a:off x="5352643" y="1793646"/>
            <a:ext cx="278404" cy="358364"/>
            <a:chOff x="5352643" y="1969046"/>
            <a:chExt cx="278404" cy="358364"/>
          </a:xfrm>
        </p:grpSpPr>
        <p:sp>
          <p:nvSpPr>
            <p:cNvPr id="10597" name="Google Shape;10597;p63"/>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3"/>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3"/>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3"/>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63"/>
          <p:cNvGrpSpPr/>
          <p:nvPr/>
        </p:nvGrpSpPr>
        <p:grpSpPr>
          <a:xfrm>
            <a:off x="4897750" y="1792917"/>
            <a:ext cx="279132" cy="358364"/>
            <a:chOff x="4897750" y="1968317"/>
            <a:chExt cx="279132" cy="358364"/>
          </a:xfrm>
        </p:grpSpPr>
        <p:sp>
          <p:nvSpPr>
            <p:cNvPr id="10602" name="Google Shape;10602;p63"/>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3"/>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3"/>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3"/>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3"/>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3"/>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3"/>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3"/>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3"/>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3"/>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3"/>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3"/>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3"/>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5" name="Google Shape;10615;p63"/>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6" name="Google Shape;10616;p63"/>
          <p:cNvGrpSpPr/>
          <p:nvPr/>
        </p:nvGrpSpPr>
        <p:grpSpPr>
          <a:xfrm>
            <a:off x="1767449" y="1337644"/>
            <a:ext cx="324403" cy="347783"/>
            <a:chOff x="1767449" y="1513044"/>
            <a:chExt cx="324403" cy="347783"/>
          </a:xfrm>
        </p:grpSpPr>
        <p:sp>
          <p:nvSpPr>
            <p:cNvPr id="10617" name="Google Shape;10617;p63"/>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3"/>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3"/>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3"/>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3"/>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3"/>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3"/>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3"/>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3"/>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63"/>
          <p:cNvGrpSpPr/>
          <p:nvPr/>
        </p:nvGrpSpPr>
        <p:grpSpPr>
          <a:xfrm>
            <a:off x="4007193" y="1337327"/>
            <a:ext cx="320633" cy="348100"/>
            <a:chOff x="4007193" y="1512727"/>
            <a:chExt cx="320633" cy="348100"/>
          </a:xfrm>
        </p:grpSpPr>
        <p:sp>
          <p:nvSpPr>
            <p:cNvPr id="10627" name="Google Shape;10627;p63"/>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3"/>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3"/>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3"/>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3"/>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63"/>
          <p:cNvGrpSpPr/>
          <p:nvPr/>
        </p:nvGrpSpPr>
        <p:grpSpPr>
          <a:xfrm>
            <a:off x="3530425" y="1333347"/>
            <a:ext cx="368175" cy="344594"/>
            <a:chOff x="3530425" y="1508747"/>
            <a:chExt cx="368175" cy="344594"/>
          </a:xfrm>
        </p:grpSpPr>
        <p:sp>
          <p:nvSpPr>
            <p:cNvPr id="10633" name="Google Shape;10633;p63"/>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3"/>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3"/>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3"/>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63"/>
          <p:cNvGrpSpPr/>
          <p:nvPr/>
        </p:nvGrpSpPr>
        <p:grpSpPr>
          <a:xfrm>
            <a:off x="3127598" y="1337834"/>
            <a:ext cx="289714" cy="347593"/>
            <a:chOff x="3127598" y="1513234"/>
            <a:chExt cx="289714" cy="347593"/>
          </a:xfrm>
        </p:grpSpPr>
        <p:sp>
          <p:nvSpPr>
            <p:cNvPr id="10638" name="Google Shape;10638;p63"/>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3"/>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3"/>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3"/>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3"/>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3"/>
          <p:cNvGrpSpPr/>
          <p:nvPr/>
        </p:nvGrpSpPr>
        <p:grpSpPr>
          <a:xfrm>
            <a:off x="2662884" y="1337644"/>
            <a:ext cx="322914" cy="348543"/>
            <a:chOff x="2662884" y="1513044"/>
            <a:chExt cx="322914" cy="348543"/>
          </a:xfrm>
        </p:grpSpPr>
        <p:sp>
          <p:nvSpPr>
            <p:cNvPr id="10644" name="Google Shape;10644;p63"/>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3"/>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3"/>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3"/>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3"/>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3"/>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3"/>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3"/>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3"/>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3"/>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63"/>
          <p:cNvGrpSpPr/>
          <p:nvPr/>
        </p:nvGrpSpPr>
        <p:grpSpPr>
          <a:xfrm>
            <a:off x="2232511" y="1337359"/>
            <a:ext cx="299534" cy="348068"/>
            <a:chOff x="2232511" y="1512759"/>
            <a:chExt cx="299534" cy="348068"/>
          </a:xfrm>
        </p:grpSpPr>
        <p:sp>
          <p:nvSpPr>
            <p:cNvPr id="10655" name="Google Shape;10655;p63"/>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3"/>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3"/>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3"/>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3"/>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3"/>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3"/>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3"/>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3"/>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3"/>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3"/>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6" name="Google Shape;10666;p63"/>
          <p:cNvGrpSpPr/>
          <p:nvPr/>
        </p:nvGrpSpPr>
        <p:grpSpPr>
          <a:xfrm>
            <a:off x="1331406" y="1337961"/>
            <a:ext cx="301784" cy="348607"/>
            <a:chOff x="1331406" y="1513361"/>
            <a:chExt cx="301784" cy="348607"/>
          </a:xfrm>
        </p:grpSpPr>
        <p:sp>
          <p:nvSpPr>
            <p:cNvPr id="10667" name="Google Shape;10667;p63"/>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3"/>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3"/>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3"/>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63"/>
          <p:cNvGrpSpPr/>
          <p:nvPr/>
        </p:nvGrpSpPr>
        <p:grpSpPr>
          <a:xfrm>
            <a:off x="7144274" y="1324814"/>
            <a:ext cx="282174" cy="355735"/>
            <a:chOff x="7144274" y="1500214"/>
            <a:chExt cx="282174" cy="355735"/>
          </a:xfrm>
        </p:grpSpPr>
        <p:sp>
          <p:nvSpPr>
            <p:cNvPr id="10672" name="Google Shape;10672;p63"/>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3"/>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3"/>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3"/>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3"/>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3"/>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63"/>
          <p:cNvGrpSpPr/>
          <p:nvPr/>
        </p:nvGrpSpPr>
        <p:grpSpPr>
          <a:xfrm>
            <a:off x="6685262" y="1324814"/>
            <a:ext cx="289682" cy="354594"/>
            <a:chOff x="6685262" y="1500214"/>
            <a:chExt cx="289682" cy="354594"/>
          </a:xfrm>
        </p:grpSpPr>
        <p:sp>
          <p:nvSpPr>
            <p:cNvPr id="10679" name="Google Shape;10679;p63"/>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3"/>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63"/>
          <p:cNvGrpSpPr/>
          <p:nvPr/>
        </p:nvGrpSpPr>
        <p:grpSpPr>
          <a:xfrm>
            <a:off x="6200938" y="1325194"/>
            <a:ext cx="322154" cy="355355"/>
            <a:chOff x="6200938" y="1500594"/>
            <a:chExt cx="322154" cy="355355"/>
          </a:xfrm>
        </p:grpSpPr>
        <p:sp>
          <p:nvSpPr>
            <p:cNvPr id="10684" name="Google Shape;10684;p63"/>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3"/>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3"/>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63"/>
          <p:cNvGrpSpPr/>
          <p:nvPr/>
        </p:nvGrpSpPr>
        <p:grpSpPr>
          <a:xfrm>
            <a:off x="5289631" y="1324814"/>
            <a:ext cx="332355" cy="354974"/>
            <a:chOff x="5289631" y="1500214"/>
            <a:chExt cx="332355" cy="354974"/>
          </a:xfrm>
        </p:grpSpPr>
        <p:sp>
          <p:nvSpPr>
            <p:cNvPr id="10690" name="Google Shape;10690;p63"/>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3"/>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3"/>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63"/>
          <p:cNvGrpSpPr/>
          <p:nvPr/>
        </p:nvGrpSpPr>
        <p:grpSpPr>
          <a:xfrm>
            <a:off x="5748295" y="1324433"/>
            <a:ext cx="323294" cy="356115"/>
            <a:chOff x="5748295" y="1499833"/>
            <a:chExt cx="323294" cy="356115"/>
          </a:xfrm>
        </p:grpSpPr>
        <p:sp>
          <p:nvSpPr>
            <p:cNvPr id="10697" name="Google Shape;10697;p63"/>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3"/>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3"/>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3"/>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63"/>
          <p:cNvGrpSpPr/>
          <p:nvPr/>
        </p:nvGrpSpPr>
        <p:grpSpPr>
          <a:xfrm>
            <a:off x="8047661" y="1325637"/>
            <a:ext cx="278404" cy="355260"/>
            <a:chOff x="8047661" y="1501037"/>
            <a:chExt cx="278404" cy="355260"/>
          </a:xfrm>
        </p:grpSpPr>
        <p:sp>
          <p:nvSpPr>
            <p:cNvPr id="10705" name="Google Shape;10705;p63"/>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3"/>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3"/>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3"/>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63"/>
          <p:cNvGrpSpPr/>
          <p:nvPr/>
        </p:nvGrpSpPr>
        <p:grpSpPr>
          <a:xfrm>
            <a:off x="4903389" y="1324814"/>
            <a:ext cx="267854" cy="355735"/>
            <a:chOff x="4903389" y="1500214"/>
            <a:chExt cx="267854" cy="355735"/>
          </a:xfrm>
        </p:grpSpPr>
        <p:sp>
          <p:nvSpPr>
            <p:cNvPr id="10710" name="Google Shape;10710;p63"/>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3"/>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3"/>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3"/>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3"/>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63"/>
          <p:cNvGrpSpPr/>
          <p:nvPr/>
        </p:nvGrpSpPr>
        <p:grpSpPr>
          <a:xfrm>
            <a:off x="7613518" y="1325954"/>
            <a:ext cx="264433" cy="353074"/>
            <a:chOff x="7613518" y="1501354"/>
            <a:chExt cx="264433" cy="353074"/>
          </a:xfrm>
        </p:grpSpPr>
        <p:sp>
          <p:nvSpPr>
            <p:cNvPr id="10716" name="Google Shape;10716;p63"/>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3"/>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3"/>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3"/>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2" name="Google Shape;10722;p6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723" name="Google Shape;10723;p6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27" name="Shape 10727"/>
        <p:cNvGrpSpPr/>
        <p:nvPr/>
      </p:nvGrpSpPr>
      <p:grpSpPr>
        <a:xfrm>
          <a:off x="0" y="0"/>
          <a:ext cx="0" cy="0"/>
          <a:chOff x="0" y="0"/>
          <a:chExt cx="0" cy="0"/>
        </a:xfrm>
      </p:grpSpPr>
      <p:grpSp>
        <p:nvGrpSpPr>
          <p:cNvPr id="10728" name="Google Shape;10728;p64"/>
          <p:cNvGrpSpPr/>
          <p:nvPr/>
        </p:nvGrpSpPr>
        <p:grpSpPr>
          <a:xfrm>
            <a:off x="1757085" y="1325225"/>
            <a:ext cx="371069" cy="359396"/>
            <a:chOff x="1757085" y="1500675"/>
            <a:chExt cx="371069" cy="359396"/>
          </a:xfrm>
        </p:grpSpPr>
        <p:sp>
          <p:nvSpPr>
            <p:cNvPr id="10729" name="Google Shape;10729;p64"/>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4"/>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4"/>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4"/>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4"/>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4"/>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4"/>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4"/>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4"/>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4"/>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4"/>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4"/>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4"/>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4"/>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4"/>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4"/>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4"/>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64"/>
          <p:cNvGrpSpPr/>
          <p:nvPr/>
        </p:nvGrpSpPr>
        <p:grpSpPr>
          <a:xfrm>
            <a:off x="2774209" y="1779241"/>
            <a:ext cx="116693" cy="374186"/>
            <a:chOff x="2774209" y="1954691"/>
            <a:chExt cx="116693" cy="374186"/>
          </a:xfrm>
        </p:grpSpPr>
        <p:sp>
          <p:nvSpPr>
            <p:cNvPr id="10759" name="Google Shape;10759;p64"/>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4"/>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64"/>
          <p:cNvGrpSpPr/>
          <p:nvPr/>
        </p:nvGrpSpPr>
        <p:grpSpPr>
          <a:xfrm>
            <a:off x="4017435" y="1324462"/>
            <a:ext cx="315092" cy="359397"/>
            <a:chOff x="4017435" y="1499912"/>
            <a:chExt cx="315092" cy="359397"/>
          </a:xfrm>
        </p:grpSpPr>
        <p:sp>
          <p:nvSpPr>
            <p:cNvPr id="10762" name="Google Shape;10762;p64"/>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4"/>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4"/>
          <p:cNvGrpSpPr/>
          <p:nvPr/>
        </p:nvGrpSpPr>
        <p:grpSpPr>
          <a:xfrm>
            <a:off x="3963652" y="1824309"/>
            <a:ext cx="374154" cy="284050"/>
            <a:chOff x="3963652" y="1999759"/>
            <a:chExt cx="374154" cy="284050"/>
          </a:xfrm>
        </p:grpSpPr>
        <p:sp>
          <p:nvSpPr>
            <p:cNvPr id="10765" name="Google Shape;10765;p64"/>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4"/>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4"/>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64"/>
          <p:cNvGrpSpPr/>
          <p:nvPr/>
        </p:nvGrpSpPr>
        <p:grpSpPr>
          <a:xfrm>
            <a:off x="1777536" y="1839416"/>
            <a:ext cx="376444" cy="253772"/>
            <a:chOff x="1777536" y="2014866"/>
            <a:chExt cx="376444" cy="253772"/>
          </a:xfrm>
        </p:grpSpPr>
        <p:sp>
          <p:nvSpPr>
            <p:cNvPr id="10769" name="Google Shape;10769;p64"/>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4"/>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4"/>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4"/>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4"/>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4"/>
          <p:cNvGrpSpPr/>
          <p:nvPr/>
        </p:nvGrpSpPr>
        <p:grpSpPr>
          <a:xfrm>
            <a:off x="1309875" y="1881876"/>
            <a:ext cx="374154" cy="169680"/>
            <a:chOff x="1309875" y="2057326"/>
            <a:chExt cx="374154" cy="169680"/>
          </a:xfrm>
        </p:grpSpPr>
        <p:sp>
          <p:nvSpPr>
            <p:cNvPr id="10775" name="Google Shape;10775;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4"/>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4"/>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4"/>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4"/>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4"/>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4"/>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6" name="Google Shape;10786;p64"/>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7" name="Google Shape;10787;p64"/>
          <p:cNvGrpSpPr/>
          <p:nvPr/>
        </p:nvGrpSpPr>
        <p:grpSpPr>
          <a:xfrm>
            <a:off x="2347450" y="1779114"/>
            <a:ext cx="113639" cy="373168"/>
            <a:chOff x="2347450" y="1954564"/>
            <a:chExt cx="113639" cy="373168"/>
          </a:xfrm>
        </p:grpSpPr>
        <p:sp>
          <p:nvSpPr>
            <p:cNvPr id="10788" name="Google Shape;10788;p64"/>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4"/>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0" name="Google Shape;10790;p64"/>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1" name="Google Shape;10791;p64"/>
          <p:cNvGrpSpPr/>
          <p:nvPr/>
        </p:nvGrpSpPr>
        <p:grpSpPr>
          <a:xfrm>
            <a:off x="3110102" y="1324430"/>
            <a:ext cx="330613" cy="358379"/>
            <a:chOff x="3110102" y="1499880"/>
            <a:chExt cx="330613" cy="358379"/>
          </a:xfrm>
        </p:grpSpPr>
        <p:sp>
          <p:nvSpPr>
            <p:cNvPr id="10792" name="Google Shape;10792;p64"/>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4"/>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4"/>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4"/>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4"/>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4"/>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4"/>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9" name="Google Shape;10799;p64"/>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0" name="Google Shape;10800;p64"/>
          <p:cNvGrpSpPr/>
          <p:nvPr/>
        </p:nvGrpSpPr>
        <p:grpSpPr>
          <a:xfrm>
            <a:off x="3485575" y="1824309"/>
            <a:ext cx="373772" cy="284050"/>
            <a:chOff x="3531200" y="1999759"/>
            <a:chExt cx="373772" cy="284050"/>
          </a:xfrm>
        </p:grpSpPr>
        <p:sp>
          <p:nvSpPr>
            <p:cNvPr id="10801" name="Google Shape;10801;p64"/>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4"/>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4"/>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4"/>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64"/>
          <p:cNvGrpSpPr/>
          <p:nvPr/>
        </p:nvGrpSpPr>
        <p:grpSpPr>
          <a:xfrm>
            <a:off x="2667058" y="1324843"/>
            <a:ext cx="330231" cy="359015"/>
            <a:chOff x="2667058" y="1500293"/>
            <a:chExt cx="330231" cy="359015"/>
          </a:xfrm>
        </p:grpSpPr>
        <p:sp>
          <p:nvSpPr>
            <p:cNvPr id="10806" name="Google Shape;10806;p64"/>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4"/>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4"/>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4"/>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4"/>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4"/>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4"/>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4"/>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4"/>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4"/>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4"/>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4"/>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64"/>
          <p:cNvGrpSpPr/>
          <p:nvPr/>
        </p:nvGrpSpPr>
        <p:grpSpPr>
          <a:xfrm>
            <a:off x="3567553" y="1324462"/>
            <a:ext cx="320022" cy="359778"/>
            <a:chOff x="3567553" y="1499912"/>
            <a:chExt cx="320022" cy="359778"/>
          </a:xfrm>
        </p:grpSpPr>
        <p:sp>
          <p:nvSpPr>
            <p:cNvPr id="10825" name="Google Shape;10825;p64"/>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4"/>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4"/>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4"/>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4"/>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4"/>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64"/>
          <p:cNvGrpSpPr/>
          <p:nvPr/>
        </p:nvGrpSpPr>
        <p:grpSpPr>
          <a:xfrm>
            <a:off x="1309875" y="1324462"/>
            <a:ext cx="359015" cy="358633"/>
            <a:chOff x="1309875" y="1499912"/>
            <a:chExt cx="359015" cy="358633"/>
          </a:xfrm>
        </p:grpSpPr>
        <p:sp>
          <p:nvSpPr>
            <p:cNvPr id="10832" name="Google Shape;10832;p64"/>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4"/>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4"/>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4"/>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4"/>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4"/>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4"/>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4"/>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4"/>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64"/>
          <p:cNvGrpSpPr/>
          <p:nvPr/>
        </p:nvGrpSpPr>
        <p:grpSpPr>
          <a:xfrm>
            <a:off x="2219466" y="1324843"/>
            <a:ext cx="330613" cy="359015"/>
            <a:chOff x="2219466" y="1500293"/>
            <a:chExt cx="330613" cy="359015"/>
          </a:xfrm>
        </p:grpSpPr>
        <p:sp>
          <p:nvSpPr>
            <p:cNvPr id="10842" name="Google Shape;10842;p64"/>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4"/>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4"/>
          <p:cNvGrpSpPr/>
          <p:nvPr/>
        </p:nvGrpSpPr>
        <p:grpSpPr>
          <a:xfrm>
            <a:off x="5343544" y="1333908"/>
            <a:ext cx="244676" cy="351095"/>
            <a:chOff x="5343544" y="1509358"/>
            <a:chExt cx="244676" cy="351095"/>
          </a:xfrm>
        </p:grpSpPr>
        <p:sp>
          <p:nvSpPr>
            <p:cNvPr id="10845" name="Google Shape;10845;p64"/>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4"/>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4"/>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64"/>
          <p:cNvGrpSpPr/>
          <p:nvPr/>
        </p:nvGrpSpPr>
        <p:grpSpPr>
          <a:xfrm>
            <a:off x="4882340" y="1333908"/>
            <a:ext cx="246171" cy="351095"/>
            <a:chOff x="4882340" y="1509358"/>
            <a:chExt cx="246171" cy="351095"/>
          </a:xfrm>
        </p:grpSpPr>
        <p:sp>
          <p:nvSpPr>
            <p:cNvPr id="10849" name="Google Shape;10849;p64"/>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4"/>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4"/>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4"/>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4"/>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64"/>
          <p:cNvGrpSpPr/>
          <p:nvPr/>
        </p:nvGrpSpPr>
        <p:grpSpPr>
          <a:xfrm>
            <a:off x="6273204" y="1333558"/>
            <a:ext cx="236343" cy="351445"/>
            <a:chOff x="6273204" y="1509008"/>
            <a:chExt cx="236343" cy="351445"/>
          </a:xfrm>
        </p:grpSpPr>
        <p:sp>
          <p:nvSpPr>
            <p:cNvPr id="10855" name="Google Shape;10855;p64"/>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4"/>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7" name="Google Shape;10857;p64"/>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8" name="Google Shape;10858;p64"/>
          <p:cNvGrpSpPr/>
          <p:nvPr/>
        </p:nvGrpSpPr>
        <p:grpSpPr>
          <a:xfrm>
            <a:off x="7219530" y="1332794"/>
            <a:ext cx="191625" cy="352209"/>
            <a:chOff x="7219530" y="1508244"/>
            <a:chExt cx="191625" cy="352209"/>
          </a:xfrm>
        </p:grpSpPr>
        <p:sp>
          <p:nvSpPr>
            <p:cNvPr id="10859" name="Google Shape;10859;p64"/>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4"/>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64"/>
          <p:cNvGrpSpPr/>
          <p:nvPr/>
        </p:nvGrpSpPr>
        <p:grpSpPr>
          <a:xfrm>
            <a:off x="7699309" y="1333176"/>
            <a:ext cx="154922" cy="351827"/>
            <a:chOff x="7699309" y="1508626"/>
            <a:chExt cx="154922" cy="351827"/>
          </a:xfrm>
        </p:grpSpPr>
        <p:sp>
          <p:nvSpPr>
            <p:cNvPr id="10862" name="Google Shape;10862;p64"/>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4"/>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4"/>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4"/>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4"/>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4"/>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4"/>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64"/>
          <p:cNvGrpSpPr/>
          <p:nvPr/>
        </p:nvGrpSpPr>
        <p:grpSpPr>
          <a:xfrm>
            <a:off x="8161690" y="1333558"/>
            <a:ext cx="153396" cy="351064"/>
            <a:chOff x="8161690" y="1509008"/>
            <a:chExt cx="153396" cy="351064"/>
          </a:xfrm>
        </p:grpSpPr>
        <p:sp>
          <p:nvSpPr>
            <p:cNvPr id="10870" name="Google Shape;10870;p64"/>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4"/>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4"/>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4"/>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4" name="Google Shape;10874;p64"/>
          <p:cNvGrpSpPr/>
          <p:nvPr/>
        </p:nvGrpSpPr>
        <p:grpSpPr>
          <a:xfrm>
            <a:off x="6746940" y="1333431"/>
            <a:ext cx="213221" cy="352304"/>
            <a:chOff x="6746940" y="1508881"/>
            <a:chExt cx="213221" cy="352304"/>
          </a:xfrm>
        </p:grpSpPr>
        <p:sp>
          <p:nvSpPr>
            <p:cNvPr id="10875" name="Google Shape;10875;p64"/>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4"/>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4"/>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4"/>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64"/>
          <p:cNvGrpSpPr/>
          <p:nvPr/>
        </p:nvGrpSpPr>
        <p:grpSpPr>
          <a:xfrm>
            <a:off x="5770336" y="1832165"/>
            <a:ext cx="350682" cy="292097"/>
            <a:chOff x="5770336" y="2007615"/>
            <a:chExt cx="350682" cy="292097"/>
          </a:xfrm>
        </p:grpSpPr>
        <p:sp>
          <p:nvSpPr>
            <p:cNvPr id="10880" name="Google Shape;10880;p64"/>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4"/>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4"/>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4"/>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64"/>
          <p:cNvGrpSpPr/>
          <p:nvPr/>
        </p:nvGrpSpPr>
        <p:grpSpPr>
          <a:xfrm>
            <a:off x="5326878" y="1804908"/>
            <a:ext cx="350332" cy="346229"/>
            <a:chOff x="5326878" y="1980358"/>
            <a:chExt cx="350332" cy="346229"/>
          </a:xfrm>
        </p:grpSpPr>
        <p:sp>
          <p:nvSpPr>
            <p:cNvPr id="10885" name="Google Shape;10885;p64"/>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4"/>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4"/>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4"/>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9" name="Google Shape;10889;p64"/>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0" name="Google Shape;10890;p64"/>
          <p:cNvGrpSpPr/>
          <p:nvPr/>
        </p:nvGrpSpPr>
        <p:grpSpPr>
          <a:xfrm>
            <a:off x="4883835" y="1817121"/>
            <a:ext cx="350300" cy="323043"/>
            <a:chOff x="4883835" y="1992571"/>
            <a:chExt cx="350300" cy="323043"/>
          </a:xfrm>
        </p:grpSpPr>
        <p:sp>
          <p:nvSpPr>
            <p:cNvPr id="10891" name="Google Shape;10891;p64"/>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4"/>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4"/>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4"/>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4"/>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4"/>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64"/>
          <p:cNvGrpSpPr/>
          <p:nvPr/>
        </p:nvGrpSpPr>
        <p:grpSpPr>
          <a:xfrm>
            <a:off x="7548967" y="1803477"/>
            <a:ext cx="333285" cy="349950"/>
            <a:chOff x="7548967" y="1978927"/>
            <a:chExt cx="333285" cy="349950"/>
          </a:xfrm>
        </p:grpSpPr>
        <p:sp>
          <p:nvSpPr>
            <p:cNvPr id="10898" name="Google Shape;10898;p64"/>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4"/>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4"/>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4"/>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4"/>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4"/>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4"/>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64"/>
          <p:cNvGrpSpPr/>
          <p:nvPr/>
        </p:nvGrpSpPr>
        <p:grpSpPr>
          <a:xfrm>
            <a:off x="6214142" y="1803477"/>
            <a:ext cx="346515" cy="350300"/>
            <a:chOff x="6214142" y="1978927"/>
            <a:chExt cx="346515" cy="350300"/>
          </a:xfrm>
        </p:grpSpPr>
        <p:sp>
          <p:nvSpPr>
            <p:cNvPr id="10906" name="Google Shape;10906;p64"/>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4"/>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64"/>
          <p:cNvGrpSpPr/>
          <p:nvPr/>
        </p:nvGrpSpPr>
        <p:grpSpPr>
          <a:xfrm>
            <a:off x="7105923" y="1803095"/>
            <a:ext cx="333285" cy="350682"/>
            <a:chOff x="7105923" y="1978545"/>
            <a:chExt cx="333285" cy="350682"/>
          </a:xfrm>
        </p:grpSpPr>
        <p:sp>
          <p:nvSpPr>
            <p:cNvPr id="10909" name="Google Shape;10909;p64"/>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4"/>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4"/>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4"/>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4"/>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4"/>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4"/>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6" name="Google Shape;10916;p64"/>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4"/>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8" name="Google Shape;10918;p64"/>
          <p:cNvGrpSpPr/>
          <p:nvPr/>
        </p:nvGrpSpPr>
        <p:grpSpPr>
          <a:xfrm>
            <a:off x="3616406" y="2246902"/>
            <a:ext cx="203393" cy="351827"/>
            <a:chOff x="3616406" y="2422352"/>
            <a:chExt cx="203393" cy="351827"/>
          </a:xfrm>
        </p:grpSpPr>
        <p:sp>
          <p:nvSpPr>
            <p:cNvPr id="10919" name="Google Shape;10919;p64"/>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4"/>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64"/>
          <p:cNvGrpSpPr/>
          <p:nvPr/>
        </p:nvGrpSpPr>
        <p:grpSpPr>
          <a:xfrm>
            <a:off x="878187" y="2246520"/>
            <a:ext cx="272696" cy="351827"/>
            <a:chOff x="913012" y="2421970"/>
            <a:chExt cx="272696" cy="351827"/>
          </a:xfrm>
        </p:grpSpPr>
        <p:sp>
          <p:nvSpPr>
            <p:cNvPr id="10922" name="Google Shape;10922;p64"/>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4"/>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4"/>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4"/>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6" name="Google Shape;10926;p64"/>
          <p:cNvGrpSpPr/>
          <p:nvPr/>
        </p:nvGrpSpPr>
        <p:grpSpPr>
          <a:xfrm>
            <a:off x="2274743" y="2246902"/>
            <a:ext cx="255649" cy="351445"/>
            <a:chOff x="2274743" y="2422352"/>
            <a:chExt cx="255649" cy="351445"/>
          </a:xfrm>
        </p:grpSpPr>
        <p:sp>
          <p:nvSpPr>
            <p:cNvPr id="10927" name="Google Shape;10927;p64"/>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4"/>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4"/>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64"/>
          <p:cNvGrpSpPr/>
          <p:nvPr/>
        </p:nvGrpSpPr>
        <p:grpSpPr>
          <a:xfrm>
            <a:off x="2708723" y="2245789"/>
            <a:ext cx="246552" cy="352558"/>
            <a:chOff x="2708723" y="2421239"/>
            <a:chExt cx="246552" cy="352558"/>
          </a:xfrm>
        </p:grpSpPr>
        <p:sp>
          <p:nvSpPr>
            <p:cNvPr id="10931" name="Google Shape;10931;p64"/>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4"/>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64"/>
          <p:cNvGrpSpPr/>
          <p:nvPr/>
        </p:nvGrpSpPr>
        <p:grpSpPr>
          <a:xfrm>
            <a:off x="1835485" y="2246902"/>
            <a:ext cx="259433" cy="350714"/>
            <a:chOff x="1835485" y="2422352"/>
            <a:chExt cx="259433" cy="350714"/>
          </a:xfrm>
        </p:grpSpPr>
        <p:sp>
          <p:nvSpPr>
            <p:cNvPr id="10934" name="Google Shape;10934;p64"/>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4"/>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4"/>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4"/>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4"/>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4"/>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4"/>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4"/>
          <p:cNvGrpSpPr/>
          <p:nvPr/>
        </p:nvGrpSpPr>
        <p:grpSpPr>
          <a:xfrm>
            <a:off x="3150240" y="2246902"/>
            <a:ext cx="212489" cy="351445"/>
            <a:chOff x="3150240" y="2422352"/>
            <a:chExt cx="212489" cy="351445"/>
          </a:xfrm>
        </p:grpSpPr>
        <p:sp>
          <p:nvSpPr>
            <p:cNvPr id="10942" name="Google Shape;10942;p64"/>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4"/>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64"/>
          <p:cNvGrpSpPr/>
          <p:nvPr/>
        </p:nvGrpSpPr>
        <p:grpSpPr>
          <a:xfrm>
            <a:off x="1367060" y="2246679"/>
            <a:ext cx="269261" cy="352050"/>
            <a:chOff x="1367060" y="2422129"/>
            <a:chExt cx="269261" cy="352050"/>
          </a:xfrm>
        </p:grpSpPr>
        <p:sp>
          <p:nvSpPr>
            <p:cNvPr id="10945" name="Google Shape;10945;p64"/>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4"/>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4"/>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4"/>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4"/>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4"/>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4"/>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4"/>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4"/>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4"/>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4"/>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4"/>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9" name="Google Shape;10959;p64"/>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0" name="Google Shape;10960;p64"/>
          <p:cNvGrpSpPr/>
          <p:nvPr/>
        </p:nvGrpSpPr>
        <p:grpSpPr>
          <a:xfrm>
            <a:off x="4882690" y="2249955"/>
            <a:ext cx="274573" cy="350682"/>
            <a:chOff x="4882690" y="2425405"/>
            <a:chExt cx="274573" cy="350682"/>
          </a:xfrm>
        </p:grpSpPr>
        <p:sp>
          <p:nvSpPr>
            <p:cNvPr id="10961" name="Google Shape;10961;p64"/>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4"/>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64"/>
          <p:cNvGrpSpPr/>
          <p:nvPr/>
        </p:nvGrpSpPr>
        <p:grpSpPr>
          <a:xfrm>
            <a:off x="6627639" y="2268434"/>
            <a:ext cx="355993" cy="313247"/>
            <a:chOff x="6627639" y="2443884"/>
            <a:chExt cx="355993" cy="313247"/>
          </a:xfrm>
        </p:grpSpPr>
        <p:sp>
          <p:nvSpPr>
            <p:cNvPr id="10964" name="Google Shape;10964;p64"/>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4"/>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4"/>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64"/>
          <p:cNvGrpSpPr/>
          <p:nvPr/>
        </p:nvGrpSpPr>
        <p:grpSpPr>
          <a:xfrm>
            <a:off x="6183451" y="2286690"/>
            <a:ext cx="351445" cy="277976"/>
            <a:chOff x="6183451" y="2462140"/>
            <a:chExt cx="351445" cy="277976"/>
          </a:xfrm>
        </p:grpSpPr>
        <p:sp>
          <p:nvSpPr>
            <p:cNvPr id="10968" name="Google Shape;10968;p64"/>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4"/>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4"/>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4"/>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4"/>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64"/>
          <p:cNvGrpSpPr/>
          <p:nvPr/>
        </p:nvGrpSpPr>
        <p:grpSpPr>
          <a:xfrm>
            <a:off x="5735477" y="2254408"/>
            <a:ext cx="353354" cy="341299"/>
            <a:chOff x="5735477" y="2429858"/>
            <a:chExt cx="353354" cy="341299"/>
          </a:xfrm>
        </p:grpSpPr>
        <p:sp>
          <p:nvSpPr>
            <p:cNvPr id="10976" name="Google Shape;10976;p64"/>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4"/>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4"/>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4"/>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4"/>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4"/>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64"/>
          <p:cNvGrpSpPr/>
          <p:nvPr/>
        </p:nvGrpSpPr>
        <p:grpSpPr>
          <a:xfrm>
            <a:off x="5243735" y="2271523"/>
            <a:ext cx="405255" cy="275499"/>
            <a:chOff x="5283337" y="2478774"/>
            <a:chExt cx="358633" cy="243913"/>
          </a:xfrm>
        </p:grpSpPr>
        <p:sp>
          <p:nvSpPr>
            <p:cNvPr id="10983" name="Google Shape;10983;p64"/>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4"/>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4"/>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4"/>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4"/>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4"/>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4"/>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4"/>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64"/>
          <p:cNvGrpSpPr/>
          <p:nvPr/>
        </p:nvGrpSpPr>
        <p:grpSpPr>
          <a:xfrm>
            <a:off x="7964753" y="2295373"/>
            <a:ext cx="362068" cy="258670"/>
            <a:chOff x="7964753" y="2470823"/>
            <a:chExt cx="362068" cy="258670"/>
          </a:xfrm>
        </p:grpSpPr>
        <p:sp>
          <p:nvSpPr>
            <p:cNvPr id="11001" name="Google Shape;11001;p64"/>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4"/>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4"/>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4"/>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4"/>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64"/>
          <p:cNvGrpSpPr/>
          <p:nvPr/>
        </p:nvGrpSpPr>
        <p:grpSpPr>
          <a:xfrm>
            <a:off x="7524349" y="2280997"/>
            <a:ext cx="350332" cy="288948"/>
            <a:chOff x="7524349" y="2456447"/>
            <a:chExt cx="350332" cy="288948"/>
          </a:xfrm>
        </p:grpSpPr>
        <p:sp>
          <p:nvSpPr>
            <p:cNvPr id="11011" name="Google Shape;11011;p64"/>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4"/>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4"/>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4"/>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64"/>
          <p:cNvGrpSpPr/>
          <p:nvPr/>
        </p:nvGrpSpPr>
        <p:grpSpPr>
          <a:xfrm>
            <a:off x="3972749" y="2718761"/>
            <a:ext cx="355230" cy="356725"/>
            <a:chOff x="3972749" y="2894211"/>
            <a:chExt cx="355230" cy="356725"/>
          </a:xfrm>
        </p:grpSpPr>
        <p:sp>
          <p:nvSpPr>
            <p:cNvPr id="11017" name="Google Shape;11017;p64"/>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4"/>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4"/>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64"/>
          <p:cNvGrpSpPr/>
          <p:nvPr/>
        </p:nvGrpSpPr>
        <p:grpSpPr>
          <a:xfrm>
            <a:off x="3527797" y="2743346"/>
            <a:ext cx="355993" cy="307904"/>
            <a:chOff x="3527797" y="2918796"/>
            <a:chExt cx="355993" cy="307904"/>
          </a:xfrm>
        </p:grpSpPr>
        <p:sp>
          <p:nvSpPr>
            <p:cNvPr id="11023" name="Google Shape;11023;p64"/>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4"/>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4"/>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4"/>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64"/>
          <p:cNvGrpSpPr/>
          <p:nvPr/>
        </p:nvGrpSpPr>
        <p:grpSpPr>
          <a:xfrm>
            <a:off x="3082845" y="2745509"/>
            <a:ext cx="356375" cy="302338"/>
            <a:chOff x="3082845" y="2920959"/>
            <a:chExt cx="356375" cy="302338"/>
          </a:xfrm>
        </p:grpSpPr>
        <p:sp>
          <p:nvSpPr>
            <p:cNvPr id="11034" name="Google Shape;11034;p64"/>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64"/>
          <p:cNvGrpSpPr/>
          <p:nvPr/>
        </p:nvGrpSpPr>
        <p:grpSpPr>
          <a:xfrm>
            <a:off x="2639038" y="2719492"/>
            <a:ext cx="355612" cy="355612"/>
            <a:chOff x="2639038" y="2894942"/>
            <a:chExt cx="355612" cy="355612"/>
          </a:xfrm>
        </p:grpSpPr>
        <p:sp>
          <p:nvSpPr>
            <p:cNvPr id="11037" name="Google Shape;11037;p64"/>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4"/>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64"/>
          <p:cNvGrpSpPr/>
          <p:nvPr/>
        </p:nvGrpSpPr>
        <p:grpSpPr>
          <a:xfrm>
            <a:off x="2194468" y="2763415"/>
            <a:ext cx="355993" cy="267766"/>
            <a:chOff x="2194468" y="2938865"/>
            <a:chExt cx="355993" cy="267766"/>
          </a:xfrm>
        </p:grpSpPr>
        <p:sp>
          <p:nvSpPr>
            <p:cNvPr id="11040" name="Google Shape;11040;p64"/>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4"/>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4"/>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4"/>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4"/>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4"/>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4"/>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4"/>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4"/>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4"/>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64"/>
          <p:cNvGrpSpPr/>
          <p:nvPr/>
        </p:nvGrpSpPr>
        <p:grpSpPr>
          <a:xfrm>
            <a:off x="1749897" y="2719111"/>
            <a:ext cx="355993" cy="355612"/>
            <a:chOff x="1749897" y="2894561"/>
            <a:chExt cx="355993" cy="355612"/>
          </a:xfrm>
        </p:grpSpPr>
        <p:sp>
          <p:nvSpPr>
            <p:cNvPr id="11061" name="Google Shape;11061;p64"/>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4"/>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4"/>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4"/>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4"/>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4"/>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64"/>
          <p:cNvGrpSpPr/>
          <p:nvPr/>
        </p:nvGrpSpPr>
        <p:grpSpPr>
          <a:xfrm>
            <a:off x="1305327" y="2718761"/>
            <a:ext cx="357520" cy="357488"/>
            <a:chOff x="1305327" y="2894211"/>
            <a:chExt cx="357520" cy="357488"/>
          </a:xfrm>
        </p:grpSpPr>
        <p:sp>
          <p:nvSpPr>
            <p:cNvPr id="11073" name="Google Shape;11073;p64"/>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4"/>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64"/>
          <p:cNvGrpSpPr/>
          <p:nvPr/>
        </p:nvGrpSpPr>
        <p:grpSpPr>
          <a:xfrm>
            <a:off x="853950" y="2719270"/>
            <a:ext cx="364104" cy="353290"/>
            <a:chOff x="853950" y="2894720"/>
            <a:chExt cx="364104" cy="353290"/>
          </a:xfrm>
        </p:grpSpPr>
        <p:sp>
          <p:nvSpPr>
            <p:cNvPr id="11079" name="Google Shape;11079;p64"/>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4"/>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4"/>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4"/>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64"/>
          <p:cNvGrpSpPr/>
          <p:nvPr/>
        </p:nvGrpSpPr>
        <p:grpSpPr>
          <a:xfrm>
            <a:off x="7066548" y="2737144"/>
            <a:ext cx="352209" cy="334938"/>
            <a:chOff x="7066548" y="2912594"/>
            <a:chExt cx="352209" cy="334938"/>
          </a:xfrm>
        </p:grpSpPr>
        <p:sp>
          <p:nvSpPr>
            <p:cNvPr id="11087" name="Google Shape;11087;p64"/>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4"/>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4"/>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3" name="Google Shape;11093;p64"/>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4"/>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5" name="Google Shape;11095;p64"/>
          <p:cNvGrpSpPr/>
          <p:nvPr/>
        </p:nvGrpSpPr>
        <p:grpSpPr>
          <a:xfrm>
            <a:off x="7541397" y="2729352"/>
            <a:ext cx="318495" cy="352209"/>
            <a:chOff x="7541397" y="2904802"/>
            <a:chExt cx="318495" cy="352209"/>
          </a:xfrm>
        </p:grpSpPr>
        <p:sp>
          <p:nvSpPr>
            <p:cNvPr id="11096" name="Google Shape;11096;p64"/>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64"/>
          <p:cNvGrpSpPr/>
          <p:nvPr/>
        </p:nvGrpSpPr>
        <p:grpSpPr>
          <a:xfrm>
            <a:off x="8003015" y="2728589"/>
            <a:ext cx="306759" cy="351445"/>
            <a:chOff x="8003015" y="2904039"/>
            <a:chExt cx="306759" cy="351445"/>
          </a:xfrm>
        </p:grpSpPr>
        <p:sp>
          <p:nvSpPr>
            <p:cNvPr id="11099" name="Google Shape;11099;p64"/>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4"/>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4"/>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4"/>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64"/>
          <p:cNvGrpSpPr/>
          <p:nvPr/>
        </p:nvGrpSpPr>
        <p:grpSpPr>
          <a:xfrm>
            <a:off x="5687770" y="2710046"/>
            <a:ext cx="369638" cy="369606"/>
            <a:chOff x="5687770" y="2885496"/>
            <a:chExt cx="369638" cy="369606"/>
          </a:xfrm>
        </p:grpSpPr>
        <p:sp>
          <p:nvSpPr>
            <p:cNvPr id="11106" name="Google Shape;11106;p64"/>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4"/>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4"/>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4"/>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4"/>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4"/>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4"/>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64"/>
          <p:cNvGrpSpPr/>
          <p:nvPr/>
        </p:nvGrpSpPr>
        <p:grpSpPr>
          <a:xfrm>
            <a:off x="4881958" y="2729352"/>
            <a:ext cx="156417" cy="349537"/>
            <a:chOff x="4881958" y="2904802"/>
            <a:chExt cx="156417" cy="349537"/>
          </a:xfrm>
        </p:grpSpPr>
        <p:sp>
          <p:nvSpPr>
            <p:cNvPr id="11117" name="Google Shape;11117;p64"/>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4"/>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4"/>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4"/>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64"/>
          <p:cNvGrpSpPr/>
          <p:nvPr/>
        </p:nvGrpSpPr>
        <p:grpSpPr>
          <a:xfrm>
            <a:off x="5230318" y="2711064"/>
            <a:ext cx="371133" cy="367443"/>
            <a:chOff x="5230318" y="2886514"/>
            <a:chExt cx="371133" cy="367443"/>
          </a:xfrm>
        </p:grpSpPr>
        <p:sp>
          <p:nvSpPr>
            <p:cNvPr id="11125" name="Google Shape;11125;p64"/>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4"/>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4"/>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4"/>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4"/>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4"/>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4"/>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64"/>
          <p:cNvGrpSpPr/>
          <p:nvPr/>
        </p:nvGrpSpPr>
        <p:grpSpPr>
          <a:xfrm>
            <a:off x="5748358" y="3259128"/>
            <a:ext cx="352590" cy="182561"/>
            <a:chOff x="5748358" y="3434578"/>
            <a:chExt cx="352590" cy="182561"/>
          </a:xfrm>
        </p:grpSpPr>
        <p:sp>
          <p:nvSpPr>
            <p:cNvPr id="11135" name="Google Shape;11135;p64"/>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4"/>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4"/>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4"/>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1" name="Google Shape;11141;p64"/>
          <p:cNvGrpSpPr/>
          <p:nvPr/>
        </p:nvGrpSpPr>
        <p:grpSpPr>
          <a:xfrm>
            <a:off x="862283" y="4099321"/>
            <a:ext cx="341204" cy="359301"/>
            <a:chOff x="862283" y="4274771"/>
            <a:chExt cx="341204" cy="359301"/>
          </a:xfrm>
        </p:grpSpPr>
        <p:sp>
          <p:nvSpPr>
            <p:cNvPr id="11142" name="Google Shape;11142;p64"/>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4"/>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64"/>
          <p:cNvGrpSpPr/>
          <p:nvPr/>
        </p:nvGrpSpPr>
        <p:grpSpPr>
          <a:xfrm>
            <a:off x="1396957" y="4111915"/>
            <a:ext cx="301861" cy="332871"/>
            <a:chOff x="1396957" y="4287365"/>
            <a:chExt cx="301861" cy="332871"/>
          </a:xfrm>
        </p:grpSpPr>
        <p:sp>
          <p:nvSpPr>
            <p:cNvPr id="11146" name="Google Shape;11146;p64"/>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4"/>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4"/>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4"/>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4"/>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4"/>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4"/>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4"/>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4"/>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4"/>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4"/>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4"/>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64"/>
          <p:cNvGrpSpPr/>
          <p:nvPr/>
        </p:nvGrpSpPr>
        <p:grpSpPr>
          <a:xfrm>
            <a:off x="1865381" y="4102056"/>
            <a:ext cx="396131" cy="355612"/>
            <a:chOff x="1865381" y="4277506"/>
            <a:chExt cx="396131" cy="355612"/>
          </a:xfrm>
        </p:grpSpPr>
        <p:sp>
          <p:nvSpPr>
            <p:cNvPr id="11162" name="Google Shape;11162;p64"/>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4"/>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4"/>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4"/>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4"/>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4"/>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64"/>
          <p:cNvGrpSpPr/>
          <p:nvPr/>
        </p:nvGrpSpPr>
        <p:grpSpPr>
          <a:xfrm>
            <a:off x="2411823" y="4128549"/>
            <a:ext cx="334398" cy="299953"/>
            <a:chOff x="2411823" y="4303999"/>
            <a:chExt cx="334398" cy="299953"/>
          </a:xfrm>
        </p:grpSpPr>
        <p:sp>
          <p:nvSpPr>
            <p:cNvPr id="11169" name="Google Shape;11169;p64"/>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4"/>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4"/>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4"/>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4"/>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64"/>
          <p:cNvGrpSpPr/>
          <p:nvPr/>
        </p:nvGrpSpPr>
        <p:grpSpPr>
          <a:xfrm>
            <a:off x="2903337" y="4103582"/>
            <a:ext cx="382519" cy="350682"/>
            <a:chOff x="2903337" y="4279032"/>
            <a:chExt cx="382519" cy="350682"/>
          </a:xfrm>
        </p:grpSpPr>
        <p:sp>
          <p:nvSpPr>
            <p:cNvPr id="11177" name="Google Shape;11177;p64"/>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4"/>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4"/>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4"/>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4"/>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4"/>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4"/>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4"/>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4"/>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4"/>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4"/>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4"/>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4"/>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64"/>
          <p:cNvGrpSpPr/>
          <p:nvPr/>
        </p:nvGrpSpPr>
        <p:grpSpPr>
          <a:xfrm>
            <a:off x="3933342" y="4140317"/>
            <a:ext cx="383632" cy="276449"/>
            <a:chOff x="3933342" y="4315767"/>
            <a:chExt cx="383632" cy="276449"/>
          </a:xfrm>
        </p:grpSpPr>
        <p:sp>
          <p:nvSpPr>
            <p:cNvPr id="11193" name="Google Shape;11193;p64"/>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4"/>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4"/>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4"/>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64"/>
          <p:cNvGrpSpPr/>
          <p:nvPr/>
        </p:nvGrpSpPr>
        <p:grpSpPr>
          <a:xfrm>
            <a:off x="3441065" y="4127055"/>
            <a:ext cx="337069" cy="302593"/>
            <a:chOff x="3441065" y="4302505"/>
            <a:chExt cx="337069" cy="302593"/>
          </a:xfrm>
        </p:grpSpPr>
        <p:sp>
          <p:nvSpPr>
            <p:cNvPr id="11200" name="Google Shape;11200;p64"/>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4"/>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4"/>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4"/>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4"/>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4"/>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4"/>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4"/>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4"/>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4"/>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4"/>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64"/>
          <p:cNvGrpSpPr/>
          <p:nvPr/>
        </p:nvGrpSpPr>
        <p:grpSpPr>
          <a:xfrm>
            <a:off x="3532345" y="3187185"/>
            <a:ext cx="339328" cy="336274"/>
            <a:chOff x="3532345" y="3362635"/>
            <a:chExt cx="339328" cy="336274"/>
          </a:xfrm>
        </p:grpSpPr>
        <p:sp>
          <p:nvSpPr>
            <p:cNvPr id="11214" name="Google Shape;11214;p6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4"/>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4"/>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4"/>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9" name="Google Shape;11219;p64"/>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0" name="Google Shape;11220;p64"/>
          <p:cNvGrpSpPr/>
          <p:nvPr/>
        </p:nvGrpSpPr>
        <p:grpSpPr>
          <a:xfrm>
            <a:off x="1883955" y="3633250"/>
            <a:ext cx="162873" cy="351445"/>
            <a:chOff x="1883955" y="3808700"/>
            <a:chExt cx="162873" cy="351445"/>
          </a:xfrm>
        </p:grpSpPr>
        <p:sp>
          <p:nvSpPr>
            <p:cNvPr id="11221" name="Google Shape;11221;p64"/>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4"/>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64"/>
          <p:cNvGrpSpPr/>
          <p:nvPr/>
        </p:nvGrpSpPr>
        <p:grpSpPr>
          <a:xfrm>
            <a:off x="939156" y="3633759"/>
            <a:ext cx="192007" cy="351318"/>
            <a:chOff x="939156" y="3809209"/>
            <a:chExt cx="192007" cy="351318"/>
          </a:xfrm>
        </p:grpSpPr>
        <p:sp>
          <p:nvSpPr>
            <p:cNvPr id="11224" name="Google Shape;11224;p64"/>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64"/>
          <p:cNvGrpSpPr/>
          <p:nvPr/>
        </p:nvGrpSpPr>
        <p:grpSpPr>
          <a:xfrm>
            <a:off x="2306167" y="3634395"/>
            <a:ext cx="193915" cy="349155"/>
            <a:chOff x="2306167" y="3809845"/>
            <a:chExt cx="193915" cy="349155"/>
          </a:xfrm>
        </p:grpSpPr>
        <p:sp>
          <p:nvSpPr>
            <p:cNvPr id="11227" name="Google Shape;11227;p64"/>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4"/>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4"/>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4"/>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4"/>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4"/>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4" name="Google Shape;11234;p64"/>
          <p:cNvGrpSpPr/>
          <p:nvPr/>
        </p:nvGrpSpPr>
        <p:grpSpPr>
          <a:xfrm>
            <a:off x="1323901" y="3631723"/>
            <a:ext cx="356343" cy="356757"/>
            <a:chOff x="1323901" y="3807173"/>
            <a:chExt cx="356343" cy="356757"/>
          </a:xfrm>
        </p:grpSpPr>
        <p:sp>
          <p:nvSpPr>
            <p:cNvPr id="11235" name="Google Shape;11235;p64"/>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4"/>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4"/>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4"/>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4"/>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4"/>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4"/>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4"/>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4"/>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4"/>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4"/>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4"/>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4"/>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4"/>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4"/>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4"/>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4"/>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4"/>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4"/>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4"/>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4"/>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4"/>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9" name="Google Shape;11259;p64"/>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0" name="Google Shape;11260;p64"/>
          <p:cNvGrpSpPr/>
          <p:nvPr/>
        </p:nvGrpSpPr>
        <p:grpSpPr>
          <a:xfrm>
            <a:off x="859262" y="3178470"/>
            <a:ext cx="306759" cy="351445"/>
            <a:chOff x="859262" y="3353920"/>
            <a:chExt cx="306759" cy="351445"/>
          </a:xfrm>
        </p:grpSpPr>
        <p:sp>
          <p:nvSpPr>
            <p:cNvPr id="11261" name="Google Shape;11261;p64"/>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4"/>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4"/>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4"/>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4"/>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6" name="Google Shape;11266;p64"/>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7" name="Google Shape;11267;p64"/>
          <p:cNvGrpSpPr/>
          <p:nvPr/>
        </p:nvGrpSpPr>
        <p:grpSpPr>
          <a:xfrm>
            <a:off x="3967437" y="3661652"/>
            <a:ext cx="364708" cy="295405"/>
            <a:chOff x="3967437" y="3837102"/>
            <a:chExt cx="364708" cy="295405"/>
          </a:xfrm>
        </p:grpSpPr>
        <p:sp>
          <p:nvSpPr>
            <p:cNvPr id="11268" name="Google Shape;11268;p64"/>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4"/>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4"/>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4"/>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4"/>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3" name="Google Shape;11273;p64"/>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4"/>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6" name="Google Shape;11276;p64"/>
          <p:cNvGrpSpPr/>
          <p:nvPr/>
        </p:nvGrpSpPr>
        <p:grpSpPr>
          <a:xfrm>
            <a:off x="5811827" y="3631001"/>
            <a:ext cx="283743" cy="308444"/>
            <a:chOff x="5964227" y="3858701"/>
            <a:chExt cx="283743" cy="308444"/>
          </a:xfrm>
        </p:grpSpPr>
        <p:sp>
          <p:nvSpPr>
            <p:cNvPr id="11277" name="Google Shape;11277;p64"/>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4"/>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4"/>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4"/>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64"/>
          <p:cNvGrpSpPr/>
          <p:nvPr/>
        </p:nvGrpSpPr>
        <p:grpSpPr>
          <a:xfrm>
            <a:off x="6243508" y="3697623"/>
            <a:ext cx="320372" cy="213602"/>
            <a:chOff x="6395908" y="3873073"/>
            <a:chExt cx="320372" cy="213602"/>
          </a:xfrm>
        </p:grpSpPr>
        <p:sp>
          <p:nvSpPr>
            <p:cNvPr id="11282" name="Google Shape;11282;p64"/>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4"/>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4"/>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4"/>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4"/>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4"/>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4"/>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4"/>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4"/>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4"/>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64"/>
          <p:cNvGrpSpPr/>
          <p:nvPr/>
        </p:nvGrpSpPr>
        <p:grpSpPr>
          <a:xfrm>
            <a:off x="7262890" y="3627366"/>
            <a:ext cx="357138" cy="352018"/>
            <a:chOff x="7415290" y="3802816"/>
            <a:chExt cx="357138" cy="352018"/>
          </a:xfrm>
        </p:grpSpPr>
        <p:sp>
          <p:nvSpPr>
            <p:cNvPr id="11293" name="Google Shape;11293;p64"/>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4"/>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4"/>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4"/>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4"/>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4"/>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4"/>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4"/>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64"/>
          <p:cNvGrpSpPr/>
          <p:nvPr/>
        </p:nvGrpSpPr>
        <p:grpSpPr>
          <a:xfrm>
            <a:off x="6737312" y="3657963"/>
            <a:ext cx="355230" cy="293401"/>
            <a:chOff x="6889712" y="3833413"/>
            <a:chExt cx="355230" cy="293401"/>
          </a:xfrm>
        </p:grpSpPr>
        <p:sp>
          <p:nvSpPr>
            <p:cNvPr id="11302" name="Google Shape;11302;p64"/>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4"/>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4"/>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4"/>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4"/>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64"/>
          <p:cNvGrpSpPr/>
          <p:nvPr/>
        </p:nvGrpSpPr>
        <p:grpSpPr>
          <a:xfrm>
            <a:off x="7707152" y="3660420"/>
            <a:ext cx="282318" cy="337168"/>
            <a:chOff x="1635875" y="237775"/>
            <a:chExt cx="4370250" cy="5219325"/>
          </a:xfrm>
        </p:grpSpPr>
        <p:sp>
          <p:nvSpPr>
            <p:cNvPr id="11308" name="Google Shape;11308;p64"/>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4"/>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64"/>
          <p:cNvGrpSpPr/>
          <p:nvPr/>
        </p:nvGrpSpPr>
        <p:grpSpPr>
          <a:xfrm>
            <a:off x="3103963" y="3185690"/>
            <a:ext cx="297886" cy="337578"/>
            <a:chOff x="3103963" y="3361140"/>
            <a:chExt cx="297886" cy="337578"/>
          </a:xfrm>
        </p:grpSpPr>
        <p:sp>
          <p:nvSpPr>
            <p:cNvPr id="11311" name="Google Shape;11311;p64"/>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4"/>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4"/>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4"/>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4"/>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4"/>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4"/>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4"/>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4"/>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4"/>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4"/>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4"/>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64"/>
          <p:cNvGrpSpPr/>
          <p:nvPr/>
        </p:nvGrpSpPr>
        <p:grpSpPr>
          <a:xfrm>
            <a:off x="2667821" y="3185658"/>
            <a:ext cx="273046" cy="337801"/>
            <a:chOff x="2667821" y="3361108"/>
            <a:chExt cx="273046" cy="337801"/>
          </a:xfrm>
        </p:grpSpPr>
        <p:sp>
          <p:nvSpPr>
            <p:cNvPr id="11336" name="Google Shape;11336;p64"/>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4"/>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4"/>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4"/>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4"/>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4"/>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4"/>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4"/>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4"/>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4"/>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4"/>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4"/>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4"/>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4"/>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4"/>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4"/>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4"/>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4"/>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4"/>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5" name="Google Shape;11355;p64"/>
          <p:cNvGrpSpPr/>
          <p:nvPr/>
        </p:nvGrpSpPr>
        <p:grpSpPr>
          <a:xfrm>
            <a:off x="2212469" y="3184863"/>
            <a:ext cx="282715" cy="338660"/>
            <a:chOff x="2212469" y="3360313"/>
            <a:chExt cx="282715" cy="338660"/>
          </a:xfrm>
        </p:grpSpPr>
        <p:sp>
          <p:nvSpPr>
            <p:cNvPr id="11356" name="Google Shape;11356;p64"/>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4"/>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4"/>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64"/>
          <p:cNvGrpSpPr/>
          <p:nvPr/>
        </p:nvGrpSpPr>
        <p:grpSpPr>
          <a:xfrm>
            <a:off x="1768821" y="3185658"/>
            <a:ext cx="278739" cy="339073"/>
            <a:chOff x="1768821" y="3361108"/>
            <a:chExt cx="278739" cy="339073"/>
          </a:xfrm>
        </p:grpSpPr>
        <p:sp>
          <p:nvSpPr>
            <p:cNvPr id="11360" name="Google Shape;11360;p64"/>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4"/>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4"/>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4"/>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4"/>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4"/>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4"/>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4"/>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4"/>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4"/>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4"/>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64"/>
          <p:cNvGrpSpPr/>
          <p:nvPr/>
        </p:nvGrpSpPr>
        <p:grpSpPr>
          <a:xfrm>
            <a:off x="5337883" y="3161423"/>
            <a:ext cx="307141" cy="376826"/>
            <a:chOff x="5337883" y="3336873"/>
            <a:chExt cx="307141" cy="376826"/>
          </a:xfrm>
        </p:grpSpPr>
        <p:sp>
          <p:nvSpPr>
            <p:cNvPr id="11372" name="Google Shape;11372;p64"/>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4"/>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64"/>
          <p:cNvGrpSpPr/>
          <p:nvPr/>
        </p:nvGrpSpPr>
        <p:grpSpPr>
          <a:xfrm>
            <a:off x="4883835" y="3161805"/>
            <a:ext cx="323425" cy="377557"/>
            <a:chOff x="4883835" y="3337255"/>
            <a:chExt cx="323425" cy="377557"/>
          </a:xfrm>
        </p:grpSpPr>
        <p:sp>
          <p:nvSpPr>
            <p:cNvPr id="11375" name="Google Shape;11375;p64"/>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4"/>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4"/>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64"/>
          <p:cNvGrpSpPr/>
          <p:nvPr/>
        </p:nvGrpSpPr>
        <p:grpSpPr>
          <a:xfrm>
            <a:off x="6193310" y="3231839"/>
            <a:ext cx="352590" cy="237488"/>
            <a:chOff x="6193310" y="3407289"/>
            <a:chExt cx="352590" cy="237488"/>
          </a:xfrm>
        </p:grpSpPr>
        <p:sp>
          <p:nvSpPr>
            <p:cNvPr id="11379" name="Google Shape;11379;p64"/>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4"/>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4"/>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4"/>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4"/>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4"/>
          <p:cNvGrpSpPr/>
          <p:nvPr/>
        </p:nvGrpSpPr>
        <p:grpSpPr>
          <a:xfrm>
            <a:off x="6637117" y="3222393"/>
            <a:ext cx="353735" cy="254504"/>
            <a:chOff x="6637117" y="3397843"/>
            <a:chExt cx="353735" cy="254504"/>
          </a:xfrm>
        </p:grpSpPr>
        <p:sp>
          <p:nvSpPr>
            <p:cNvPr id="11385" name="Google Shape;11385;p64"/>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4"/>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4"/>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4"/>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4"/>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4"/>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64"/>
          <p:cNvGrpSpPr/>
          <p:nvPr/>
        </p:nvGrpSpPr>
        <p:grpSpPr>
          <a:xfrm>
            <a:off x="7075994" y="3174081"/>
            <a:ext cx="360637" cy="352336"/>
            <a:chOff x="7075994" y="3349531"/>
            <a:chExt cx="360637" cy="352336"/>
          </a:xfrm>
        </p:grpSpPr>
        <p:sp>
          <p:nvSpPr>
            <p:cNvPr id="11392" name="Google Shape;11392;p64"/>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4"/>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4"/>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4"/>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4"/>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4"/>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4"/>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64"/>
          <p:cNvGrpSpPr/>
          <p:nvPr/>
        </p:nvGrpSpPr>
        <p:grpSpPr>
          <a:xfrm>
            <a:off x="7651983" y="3173731"/>
            <a:ext cx="107183" cy="352399"/>
            <a:chOff x="7651983" y="3349181"/>
            <a:chExt cx="107183" cy="352399"/>
          </a:xfrm>
        </p:grpSpPr>
        <p:sp>
          <p:nvSpPr>
            <p:cNvPr id="11400" name="Google Shape;11400;p64"/>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4"/>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2" name="Google Shape;11402;p64"/>
          <p:cNvGrpSpPr/>
          <p:nvPr/>
        </p:nvGrpSpPr>
        <p:grpSpPr>
          <a:xfrm>
            <a:off x="7973468" y="3206872"/>
            <a:ext cx="352590" cy="287072"/>
            <a:chOff x="7973468" y="3382322"/>
            <a:chExt cx="352590" cy="287072"/>
          </a:xfrm>
        </p:grpSpPr>
        <p:sp>
          <p:nvSpPr>
            <p:cNvPr id="11403" name="Google Shape;11403;p64"/>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4"/>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4"/>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4"/>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4"/>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4"/>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4"/>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4"/>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4"/>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4"/>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4"/>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4"/>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5" name="Google Shape;11415;p6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416" name="Google Shape;11416;p6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20" name="Shape 11420"/>
        <p:cNvGrpSpPr/>
        <p:nvPr/>
      </p:nvGrpSpPr>
      <p:grpSpPr>
        <a:xfrm>
          <a:off x="0" y="0"/>
          <a:ext cx="0" cy="0"/>
          <a:chOff x="0" y="0"/>
          <a:chExt cx="0" cy="0"/>
        </a:xfrm>
      </p:grpSpPr>
      <p:grpSp>
        <p:nvGrpSpPr>
          <p:cNvPr id="11421" name="Google Shape;11421;p65"/>
          <p:cNvGrpSpPr/>
          <p:nvPr/>
        </p:nvGrpSpPr>
        <p:grpSpPr>
          <a:xfrm>
            <a:off x="821808" y="1576858"/>
            <a:ext cx="347872" cy="347488"/>
            <a:chOff x="849677" y="1500658"/>
            <a:chExt cx="347872" cy="347488"/>
          </a:xfrm>
        </p:grpSpPr>
        <p:sp>
          <p:nvSpPr>
            <p:cNvPr id="11422" name="Google Shape;11422;p65"/>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5"/>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5"/>
          <p:cNvGrpSpPr/>
          <p:nvPr/>
        </p:nvGrpSpPr>
        <p:grpSpPr>
          <a:xfrm>
            <a:off x="1387984" y="1576858"/>
            <a:ext cx="315872" cy="347488"/>
            <a:chOff x="1415853" y="1500658"/>
            <a:chExt cx="315872" cy="347488"/>
          </a:xfrm>
        </p:grpSpPr>
        <p:sp>
          <p:nvSpPr>
            <p:cNvPr id="11429" name="Google Shape;11429;p65"/>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5"/>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5"/>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5"/>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3" name="Google Shape;11433;p65"/>
          <p:cNvGrpSpPr/>
          <p:nvPr/>
        </p:nvGrpSpPr>
        <p:grpSpPr>
          <a:xfrm>
            <a:off x="4669520" y="1576858"/>
            <a:ext cx="347520" cy="347104"/>
            <a:chOff x="4697389" y="1500658"/>
            <a:chExt cx="347520" cy="347104"/>
          </a:xfrm>
        </p:grpSpPr>
        <p:sp>
          <p:nvSpPr>
            <p:cNvPr id="11434" name="Google Shape;11434;p65"/>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5"/>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5"/>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65"/>
          <p:cNvGrpSpPr/>
          <p:nvPr/>
        </p:nvGrpSpPr>
        <p:grpSpPr>
          <a:xfrm>
            <a:off x="3575664" y="2041146"/>
            <a:ext cx="347520" cy="353760"/>
            <a:chOff x="3603533" y="1964946"/>
            <a:chExt cx="347520" cy="353760"/>
          </a:xfrm>
        </p:grpSpPr>
        <p:sp>
          <p:nvSpPr>
            <p:cNvPr id="11438" name="Google Shape;11438;p65"/>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5"/>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5"/>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1" name="Google Shape;11441;p65"/>
          <p:cNvGrpSpPr/>
          <p:nvPr/>
        </p:nvGrpSpPr>
        <p:grpSpPr>
          <a:xfrm>
            <a:off x="1922896" y="2040538"/>
            <a:ext cx="357792" cy="352448"/>
            <a:chOff x="1950765" y="1964338"/>
            <a:chExt cx="357792" cy="352448"/>
          </a:xfrm>
        </p:grpSpPr>
        <p:sp>
          <p:nvSpPr>
            <p:cNvPr id="11442" name="Google Shape;11442;p65"/>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5"/>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5"/>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5"/>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65"/>
          <p:cNvGrpSpPr/>
          <p:nvPr/>
        </p:nvGrpSpPr>
        <p:grpSpPr>
          <a:xfrm>
            <a:off x="7407760" y="2040890"/>
            <a:ext cx="367712" cy="353248"/>
            <a:chOff x="7435629" y="1964690"/>
            <a:chExt cx="367712" cy="353248"/>
          </a:xfrm>
        </p:grpSpPr>
        <p:sp>
          <p:nvSpPr>
            <p:cNvPr id="11447" name="Google Shape;11447;p65"/>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5"/>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5"/>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5"/>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65"/>
          <p:cNvGrpSpPr/>
          <p:nvPr/>
        </p:nvGrpSpPr>
        <p:grpSpPr>
          <a:xfrm>
            <a:off x="2484880" y="2041242"/>
            <a:ext cx="333024" cy="352896"/>
            <a:chOff x="2512749" y="1965042"/>
            <a:chExt cx="333024" cy="352896"/>
          </a:xfrm>
        </p:grpSpPr>
        <p:sp>
          <p:nvSpPr>
            <p:cNvPr id="11452" name="Google Shape;11452;p65"/>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5"/>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5"/>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5"/>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5"/>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7" name="Google Shape;11457;p65"/>
          <p:cNvGrpSpPr/>
          <p:nvPr/>
        </p:nvGrpSpPr>
        <p:grpSpPr>
          <a:xfrm>
            <a:off x="1370448" y="2057978"/>
            <a:ext cx="365792" cy="335392"/>
            <a:chOff x="1398317" y="1981778"/>
            <a:chExt cx="365792" cy="335392"/>
          </a:xfrm>
        </p:grpSpPr>
        <p:sp>
          <p:nvSpPr>
            <p:cNvPr id="11458" name="Google Shape;11458;p65"/>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5"/>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5"/>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5"/>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5"/>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5"/>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65"/>
          <p:cNvGrpSpPr/>
          <p:nvPr/>
        </p:nvGrpSpPr>
        <p:grpSpPr>
          <a:xfrm>
            <a:off x="3024368" y="2079770"/>
            <a:ext cx="353600" cy="314752"/>
            <a:chOff x="3052237" y="2003570"/>
            <a:chExt cx="353600" cy="314752"/>
          </a:xfrm>
        </p:grpSpPr>
        <p:sp>
          <p:nvSpPr>
            <p:cNvPr id="11465" name="Google Shape;11465;p65"/>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5"/>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65"/>
          <p:cNvGrpSpPr/>
          <p:nvPr/>
        </p:nvGrpSpPr>
        <p:grpSpPr>
          <a:xfrm>
            <a:off x="1376144" y="3034266"/>
            <a:ext cx="368096" cy="223968"/>
            <a:chOff x="1404013" y="2958066"/>
            <a:chExt cx="368096" cy="223968"/>
          </a:xfrm>
        </p:grpSpPr>
        <p:sp>
          <p:nvSpPr>
            <p:cNvPr id="11469" name="Google Shape;11469;p65"/>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5"/>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1" name="Google Shape;11471;p65"/>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5"/>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3" name="Google Shape;11473;p65"/>
          <p:cNvGrpSpPr/>
          <p:nvPr/>
        </p:nvGrpSpPr>
        <p:grpSpPr>
          <a:xfrm>
            <a:off x="1923280" y="2961402"/>
            <a:ext cx="370368" cy="367328"/>
            <a:chOff x="1951149" y="2885202"/>
            <a:chExt cx="370368" cy="367328"/>
          </a:xfrm>
        </p:grpSpPr>
        <p:sp>
          <p:nvSpPr>
            <p:cNvPr id="11474" name="Google Shape;11474;p65"/>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5"/>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5"/>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65"/>
          <p:cNvGrpSpPr/>
          <p:nvPr/>
        </p:nvGrpSpPr>
        <p:grpSpPr>
          <a:xfrm>
            <a:off x="2473808" y="2982362"/>
            <a:ext cx="367328" cy="327296"/>
            <a:chOff x="2501677" y="2906162"/>
            <a:chExt cx="367328" cy="327296"/>
          </a:xfrm>
        </p:grpSpPr>
        <p:sp>
          <p:nvSpPr>
            <p:cNvPr id="11478" name="Google Shape;11478;p65"/>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5"/>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5"/>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1" name="Google Shape;11481;p65"/>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2" name="Google Shape;11482;p65"/>
          <p:cNvGrpSpPr/>
          <p:nvPr/>
        </p:nvGrpSpPr>
        <p:grpSpPr>
          <a:xfrm>
            <a:off x="3022448" y="2969914"/>
            <a:ext cx="367712" cy="354240"/>
            <a:chOff x="3050317" y="2893714"/>
            <a:chExt cx="367712" cy="354240"/>
          </a:xfrm>
        </p:grpSpPr>
        <p:sp>
          <p:nvSpPr>
            <p:cNvPr id="11483" name="Google Shape;11483;p65"/>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5"/>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5" name="Google Shape;11485;p65"/>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5"/>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7" name="Google Shape;11487;p65"/>
          <p:cNvGrpSpPr/>
          <p:nvPr/>
        </p:nvGrpSpPr>
        <p:grpSpPr>
          <a:xfrm>
            <a:off x="7503408" y="2962554"/>
            <a:ext cx="185184" cy="367296"/>
            <a:chOff x="7531277" y="2886354"/>
            <a:chExt cx="185184" cy="367296"/>
          </a:xfrm>
        </p:grpSpPr>
        <p:sp>
          <p:nvSpPr>
            <p:cNvPr id="11488" name="Google Shape;11488;p65"/>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5"/>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5"/>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65"/>
          <p:cNvGrpSpPr/>
          <p:nvPr/>
        </p:nvGrpSpPr>
        <p:grpSpPr>
          <a:xfrm>
            <a:off x="6898768" y="2962938"/>
            <a:ext cx="297184" cy="367296"/>
            <a:chOff x="6926637" y="2886738"/>
            <a:chExt cx="297184" cy="367296"/>
          </a:xfrm>
        </p:grpSpPr>
        <p:sp>
          <p:nvSpPr>
            <p:cNvPr id="11492" name="Google Shape;11492;p65"/>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5"/>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5"/>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5" name="Google Shape;11495;p65"/>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5"/>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7" name="Google Shape;11497;p65"/>
          <p:cNvGrpSpPr/>
          <p:nvPr/>
        </p:nvGrpSpPr>
        <p:grpSpPr>
          <a:xfrm>
            <a:off x="6312784" y="2962554"/>
            <a:ext cx="370368" cy="368064"/>
            <a:chOff x="6340653" y="2886354"/>
            <a:chExt cx="370368" cy="368064"/>
          </a:xfrm>
        </p:grpSpPr>
        <p:sp>
          <p:nvSpPr>
            <p:cNvPr id="11498" name="Google Shape;11498;p65"/>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5"/>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5"/>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5"/>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5"/>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5"/>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4" name="Google Shape;11504;p65"/>
          <p:cNvGrpSpPr/>
          <p:nvPr/>
        </p:nvGrpSpPr>
        <p:grpSpPr>
          <a:xfrm>
            <a:off x="5218928" y="2057626"/>
            <a:ext cx="354752" cy="336512"/>
            <a:chOff x="5246797" y="1981426"/>
            <a:chExt cx="354752" cy="336512"/>
          </a:xfrm>
        </p:grpSpPr>
        <p:sp>
          <p:nvSpPr>
            <p:cNvPr id="11505" name="Google Shape;11505;p65"/>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5"/>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7" name="Google Shape;11507;p65"/>
          <p:cNvGrpSpPr/>
          <p:nvPr/>
        </p:nvGrpSpPr>
        <p:grpSpPr>
          <a:xfrm>
            <a:off x="4120880" y="2178266"/>
            <a:ext cx="355136" cy="216256"/>
            <a:chOff x="4148749" y="2102066"/>
            <a:chExt cx="355136" cy="216256"/>
          </a:xfrm>
        </p:grpSpPr>
        <p:sp>
          <p:nvSpPr>
            <p:cNvPr id="11508" name="Google Shape;11508;p65"/>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5"/>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65"/>
          <p:cNvGrpSpPr/>
          <p:nvPr/>
        </p:nvGrpSpPr>
        <p:grpSpPr>
          <a:xfrm>
            <a:off x="5766800" y="2077626"/>
            <a:ext cx="354752" cy="315360"/>
            <a:chOff x="5794669" y="2001426"/>
            <a:chExt cx="354752" cy="315360"/>
          </a:xfrm>
        </p:grpSpPr>
        <p:sp>
          <p:nvSpPr>
            <p:cNvPr id="11511" name="Google Shape;11511;p65"/>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5"/>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65"/>
          <p:cNvGrpSpPr/>
          <p:nvPr/>
        </p:nvGrpSpPr>
        <p:grpSpPr>
          <a:xfrm>
            <a:off x="6317360" y="2106042"/>
            <a:ext cx="352832" cy="289216"/>
            <a:chOff x="6345229" y="2029842"/>
            <a:chExt cx="352832" cy="289216"/>
          </a:xfrm>
        </p:grpSpPr>
        <p:sp>
          <p:nvSpPr>
            <p:cNvPr id="11514" name="Google Shape;11514;p65"/>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5"/>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65"/>
          <p:cNvGrpSpPr/>
          <p:nvPr/>
        </p:nvGrpSpPr>
        <p:grpSpPr>
          <a:xfrm>
            <a:off x="4669520" y="2112538"/>
            <a:ext cx="354752" cy="281984"/>
            <a:chOff x="4697389" y="2036338"/>
            <a:chExt cx="354752" cy="281984"/>
          </a:xfrm>
        </p:grpSpPr>
        <p:sp>
          <p:nvSpPr>
            <p:cNvPr id="11517" name="Google Shape;11517;p65"/>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5"/>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65"/>
          <p:cNvGrpSpPr/>
          <p:nvPr/>
        </p:nvGrpSpPr>
        <p:grpSpPr>
          <a:xfrm>
            <a:off x="1376144" y="2500954"/>
            <a:ext cx="353600" cy="354944"/>
            <a:chOff x="1404013" y="2424754"/>
            <a:chExt cx="353600" cy="354944"/>
          </a:xfrm>
        </p:grpSpPr>
        <p:sp>
          <p:nvSpPr>
            <p:cNvPr id="11520" name="Google Shape;11520;p65"/>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5"/>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5"/>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5"/>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5"/>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5" name="Google Shape;11525;p65"/>
          <p:cNvGrpSpPr/>
          <p:nvPr/>
        </p:nvGrpSpPr>
        <p:grpSpPr>
          <a:xfrm>
            <a:off x="826384" y="2504474"/>
            <a:ext cx="355104" cy="351040"/>
            <a:chOff x="854253" y="2428274"/>
            <a:chExt cx="355104" cy="351040"/>
          </a:xfrm>
        </p:grpSpPr>
        <p:sp>
          <p:nvSpPr>
            <p:cNvPr id="11526" name="Google Shape;11526;p65"/>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5"/>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65"/>
          <p:cNvGrpSpPr/>
          <p:nvPr/>
        </p:nvGrpSpPr>
        <p:grpSpPr>
          <a:xfrm>
            <a:off x="6869040" y="2517146"/>
            <a:ext cx="354752" cy="275904"/>
            <a:chOff x="6896909" y="2440946"/>
            <a:chExt cx="354752" cy="275904"/>
          </a:xfrm>
        </p:grpSpPr>
        <p:sp>
          <p:nvSpPr>
            <p:cNvPr id="11529" name="Google Shape;11529;p65"/>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5"/>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1" name="Google Shape;11531;p65"/>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2" name="Google Shape;11532;p65"/>
          <p:cNvGrpSpPr/>
          <p:nvPr/>
        </p:nvGrpSpPr>
        <p:grpSpPr>
          <a:xfrm>
            <a:off x="5237200" y="2500954"/>
            <a:ext cx="321984" cy="354560"/>
            <a:chOff x="5265069" y="2424754"/>
            <a:chExt cx="321984" cy="354560"/>
          </a:xfrm>
        </p:grpSpPr>
        <p:sp>
          <p:nvSpPr>
            <p:cNvPr id="11533" name="Google Shape;11533;p65"/>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5"/>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65"/>
          <p:cNvGrpSpPr/>
          <p:nvPr/>
        </p:nvGrpSpPr>
        <p:grpSpPr>
          <a:xfrm>
            <a:off x="4122800" y="2542970"/>
            <a:ext cx="355104" cy="259584"/>
            <a:chOff x="4150669" y="2466770"/>
            <a:chExt cx="355104" cy="259584"/>
          </a:xfrm>
        </p:grpSpPr>
        <p:sp>
          <p:nvSpPr>
            <p:cNvPr id="11536" name="Google Shape;11536;p65"/>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5"/>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5"/>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5"/>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65"/>
          <p:cNvGrpSpPr/>
          <p:nvPr/>
        </p:nvGrpSpPr>
        <p:grpSpPr>
          <a:xfrm>
            <a:off x="4671824" y="2501146"/>
            <a:ext cx="354336" cy="353984"/>
            <a:chOff x="4699693" y="2424946"/>
            <a:chExt cx="354336" cy="353984"/>
          </a:xfrm>
        </p:grpSpPr>
        <p:sp>
          <p:nvSpPr>
            <p:cNvPr id="11541" name="Google Shape;11541;p65"/>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5"/>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3" name="Google Shape;11543;p65"/>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5"/>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5" name="Google Shape;11545;p65"/>
          <p:cNvGrpSpPr/>
          <p:nvPr/>
        </p:nvGrpSpPr>
        <p:grpSpPr>
          <a:xfrm>
            <a:off x="1925168" y="2628442"/>
            <a:ext cx="355136" cy="227072"/>
            <a:chOff x="1953037" y="2552242"/>
            <a:chExt cx="355136" cy="227072"/>
          </a:xfrm>
        </p:grpSpPr>
        <p:sp>
          <p:nvSpPr>
            <p:cNvPr id="11546" name="Google Shape;11546;p65"/>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5"/>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8" name="Google Shape;11548;p65"/>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9" name="Google Shape;11549;p65"/>
          <p:cNvGrpSpPr/>
          <p:nvPr/>
        </p:nvGrpSpPr>
        <p:grpSpPr>
          <a:xfrm>
            <a:off x="2473072" y="2603418"/>
            <a:ext cx="355104" cy="250944"/>
            <a:chOff x="2500941" y="2527218"/>
            <a:chExt cx="355104" cy="250944"/>
          </a:xfrm>
        </p:grpSpPr>
        <p:sp>
          <p:nvSpPr>
            <p:cNvPr id="11550" name="Google Shape;11550;p65"/>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5"/>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5"/>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5"/>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5"/>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5" name="Google Shape;11555;p65"/>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6" name="Google Shape;11556;p65"/>
          <p:cNvGrpSpPr/>
          <p:nvPr/>
        </p:nvGrpSpPr>
        <p:grpSpPr>
          <a:xfrm>
            <a:off x="7965936" y="2503322"/>
            <a:ext cx="356256" cy="351808"/>
            <a:chOff x="7993805" y="2427122"/>
            <a:chExt cx="356256" cy="351808"/>
          </a:xfrm>
        </p:grpSpPr>
        <p:sp>
          <p:nvSpPr>
            <p:cNvPr id="11557" name="Google Shape;11557;p65"/>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5"/>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5"/>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65"/>
          <p:cNvGrpSpPr/>
          <p:nvPr/>
        </p:nvGrpSpPr>
        <p:grpSpPr>
          <a:xfrm>
            <a:off x="850768" y="2041210"/>
            <a:ext cx="308640" cy="353312"/>
            <a:chOff x="878637" y="1965010"/>
            <a:chExt cx="308640" cy="353312"/>
          </a:xfrm>
        </p:grpSpPr>
        <p:sp>
          <p:nvSpPr>
            <p:cNvPr id="11561" name="Google Shape;11561;p65"/>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5"/>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5"/>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65"/>
          <p:cNvGrpSpPr/>
          <p:nvPr/>
        </p:nvGrpSpPr>
        <p:grpSpPr>
          <a:xfrm>
            <a:off x="6868272" y="2040922"/>
            <a:ext cx="348256" cy="352448"/>
            <a:chOff x="6896141" y="1964722"/>
            <a:chExt cx="348256" cy="352448"/>
          </a:xfrm>
        </p:grpSpPr>
        <p:sp>
          <p:nvSpPr>
            <p:cNvPr id="11565" name="Google Shape;11565;p65"/>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5"/>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5"/>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65"/>
          <p:cNvGrpSpPr/>
          <p:nvPr/>
        </p:nvGrpSpPr>
        <p:grpSpPr>
          <a:xfrm>
            <a:off x="7962128" y="2091578"/>
            <a:ext cx="355136" cy="303328"/>
            <a:chOff x="7989997" y="2015378"/>
            <a:chExt cx="355136" cy="303328"/>
          </a:xfrm>
        </p:grpSpPr>
        <p:sp>
          <p:nvSpPr>
            <p:cNvPr id="11569" name="Google Shape;11569;p65"/>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5"/>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5"/>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65"/>
          <p:cNvGrpSpPr/>
          <p:nvPr/>
        </p:nvGrpSpPr>
        <p:grpSpPr>
          <a:xfrm>
            <a:off x="3570352" y="1585562"/>
            <a:ext cx="348640" cy="330784"/>
            <a:chOff x="3598221" y="1509362"/>
            <a:chExt cx="348640" cy="330784"/>
          </a:xfrm>
        </p:grpSpPr>
        <p:sp>
          <p:nvSpPr>
            <p:cNvPr id="11573" name="Google Shape;11573;p65"/>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5"/>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5"/>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5"/>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65"/>
          <p:cNvGrpSpPr/>
          <p:nvPr/>
        </p:nvGrpSpPr>
        <p:grpSpPr>
          <a:xfrm>
            <a:off x="5218928" y="1576858"/>
            <a:ext cx="347872" cy="347488"/>
            <a:chOff x="5246797" y="1500658"/>
            <a:chExt cx="347872" cy="347488"/>
          </a:xfrm>
        </p:grpSpPr>
        <p:sp>
          <p:nvSpPr>
            <p:cNvPr id="11578" name="Google Shape;11578;p65"/>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5"/>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5"/>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5"/>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65"/>
          <p:cNvGrpSpPr/>
          <p:nvPr/>
        </p:nvGrpSpPr>
        <p:grpSpPr>
          <a:xfrm>
            <a:off x="5768720" y="1576858"/>
            <a:ext cx="349024" cy="346752"/>
            <a:chOff x="5796589" y="1500658"/>
            <a:chExt cx="349024" cy="346752"/>
          </a:xfrm>
        </p:grpSpPr>
        <p:sp>
          <p:nvSpPr>
            <p:cNvPr id="11583" name="Google Shape;11583;p65"/>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4" name="Google Shape;11584;p65"/>
            <p:cNvGrpSpPr/>
            <p:nvPr/>
          </p:nvGrpSpPr>
          <p:grpSpPr>
            <a:xfrm>
              <a:off x="5796589" y="1500658"/>
              <a:ext cx="349024" cy="346752"/>
              <a:chOff x="5796589" y="1500658"/>
              <a:chExt cx="349024" cy="346752"/>
            </a:xfrm>
          </p:grpSpPr>
          <p:sp>
            <p:nvSpPr>
              <p:cNvPr id="11585" name="Google Shape;11585;p65"/>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5"/>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5"/>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5"/>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89" name="Google Shape;11589;p65"/>
          <p:cNvGrpSpPr/>
          <p:nvPr/>
        </p:nvGrpSpPr>
        <p:grpSpPr>
          <a:xfrm>
            <a:off x="6867504" y="1578778"/>
            <a:ext cx="348640" cy="343296"/>
            <a:chOff x="6895373" y="1502578"/>
            <a:chExt cx="348640" cy="343296"/>
          </a:xfrm>
        </p:grpSpPr>
        <p:sp>
          <p:nvSpPr>
            <p:cNvPr id="11590" name="Google Shape;11590;p65"/>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5"/>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5"/>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65"/>
          <p:cNvGrpSpPr/>
          <p:nvPr/>
        </p:nvGrpSpPr>
        <p:grpSpPr>
          <a:xfrm>
            <a:off x="4119728" y="1581658"/>
            <a:ext cx="347904" cy="336992"/>
            <a:chOff x="4147597" y="1505458"/>
            <a:chExt cx="347904" cy="336992"/>
          </a:xfrm>
        </p:grpSpPr>
        <p:sp>
          <p:nvSpPr>
            <p:cNvPr id="11594" name="Google Shape;11594;p65"/>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5"/>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5"/>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5"/>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5"/>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5"/>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5"/>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65"/>
          <p:cNvGrpSpPr/>
          <p:nvPr/>
        </p:nvGrpSpPr>
        <p:grpSpPr>
          <a:xfrm>
            <a:off x="2471536" y="1576090"/>
            <a:ext cx="347488" cy="348256"/>
            <a:chOff x="2499405" y="1499890"/>
            <a:chExt cx="347488" cy="348256"/>
          </a:xfrm>
        </p:grpSpPr>
        <p:sp>
          <p:nvSpPr>
            <p:cNvPr id="11602" name="Google Shape;11602;p65"/>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5"/>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5"/>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5"/>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5"/>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65"/>
          <p:cNvGrpSpPr/>
          <p:nvPr/>
        </p:nvGrpSpPr>
        <p:grpSpPr>
          <a:xfrm>
            <a:off x="1928976" y="1576698"/>
            <a:ext cx="331520" cy="348032"/>
            <a:chOff x="1956845" y="1500498"/>
            <a:chExt cx="331520" cy="348032"/>
          </a:xfrm>
        </p:grpSpPr>
        <p:sp>
          <p:nvSpPr>
            <p:cNvPr id="11608" name="Google Shape;11608;p65"/>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5"/>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5"/>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5"/>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5"/>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5"/>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5"/>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5"/>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5"/>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5"/>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5"/>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5"/>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65"/>
          <p:cNvGrpSpPr/>
          <p:nvPr/>
        </p:nvGrpSpPr>
        <p:grpSpPr>
          <a:xfrm>
            <a:off x="6317744" y="1626074"/>
            <a:ext cx="348640" cy="250656"/>
            <a:chOff x="6345613" y="1549874"/>
            <a:chExt cx="348640" cy="250656"/>
          </a:xfrm>
        </p:grpSpPr>
        <p:sp>
          <p:nvSpPr>
            <p:cNvPr id="11621" name="Google Shape;11621;p65"/>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5"/>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5"/>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5"/>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5"/>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5"/>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5"/>
          <p:cNvGrpSpPr/>
          <p:nvPr/>
        </p:nvGrpSpPr>
        <p:grpSpPr>
          <a:xfrm>
            <a:off x="7416912" y="1583226"/>
            <a:ext cx="348640" cy="334272"/>
            <a:chOff x="7444781" y="1507026"/>
            <a:chExt cx="348640" cy="334272"/>
          </a:xfrm>
        </p:grpSpPr>
        <p:sp>
          <p:nvSpPr>
            <p:cNvPr id="11628" name="Google Shape;11628;p65"/>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5"/>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5"/>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5"/>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5"/>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65"/>
          <p:cNvGrpSpPr/>
          <p:nvPr/>
        </p:nvGrpSpPr>
        <p:grpSpPr>
          <a:xfrm>
            <a:off x="7967472" y="1582938"/>
            <a:ext cx="347872" cy="334944"/>
            <a:chOff x="7995341" y="1506738"/>
            <a:chExt cx="347872" cy="334944"/>
          </a:xfrm>
        </p:grpSpPr>
        <p:sp>
          <p:nvSpPr>
            <p:cNvPr id="11634" name="Google Shape;11634;p65"/>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5"/>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5"/>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5"/>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5"/>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5"/>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65"/>
          <p:cNvGrpSpPr/>
          <p:nvPr/>
        </p:nvGrpSpPr>
        <p:grpSpPr>
          <a:xfrm>
            <a:off x="3020176" y="1599130"/>
            <a:ext cx="347872" cy="303904"/>
            <a:chOff x="3048045" y="1522930"/>
            <a:chExt cx="347872" cy="303904"/>
          </a:xfrm>
        </p:grpSpPr>
        <p:sp>
          <p:nvSpPr>
            <p:cNvPr id="11641" name="Google Shape;11641;p6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2" name="Google Shape;11642;p65"/>
            <p:cNvGrpSpPr/>
            <p:nvPr/>
          </p:nvGrpSpPr>
          <p:grpSpPr>
            <a:xfrm>
              <a:off x="3048045" y="1522930"/>
              <a:ext cx="347872" cy="303904"/>
              <a:chOff x="3048045" y="1522930"/>
              <a:chExt cx="347872" cy="303904"/>
            </a:xfrm>
          </p:grpSpPr>
          <p:sp>
            <p:nvSpPr>
              <p:cNvPr id="11643" name="Google Shape;11643;p65"/>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5"/>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45" name="Google Shape;11645;p65"/>
          <p:cNvGrpSpPr/>
          <p:nvPr/>
        </p:nvGrpSpPr>
        <p:grpSpPr>
          <a:xfrm>
            <a:off x="1105264" y="3428122"/>
            <a:ext cx="313984" cy="358560"/>
            <a:chOff x="1133133" y="3351922"/>
            <a:chExt cx="313984" cy="358560"/>
          </a:xfrm>
        </p:grpSpPr>
        <p:sp>
          <p:nvSpPr>
            <p:cNvPr id="11646" name="Google Shape;11646;p65"/>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5"/>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5"/>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5"/>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5"/>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5"/>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5"/>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5"/>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5"/>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5"/>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5"/>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5"/>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5"/>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5"/>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5"/>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5"/>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2" name="Google Shape;11662;p65"/>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3" name="Google Shape;11663;p65"/>
          <p:cNvGrpSpPr/>
          <p:nvPr/>
        </p:nvGrpSpPr>
        <p:grpSpPr>
          <a:xfrm>
            <a:off x="2767184" y="3428794"/>
            <a:ext cx="288448" cy="357120"/>
            <a:chOff x="2795053" y="3352594"/>
            <a:chExt cx="288448" cy="357120"/>
          </a:xfrm>
        </p:grpSpPr>
        <p:sp>
          <p:nvSpPr>
            <p:cNvPr id="11664" name="Google Shape;11664;p65"/>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5"/>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5"/>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5"/>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5"/>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5"/>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5"/>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5"/>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5"/>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65"/>
          <p:cNvGrpSpPr/>
          <p:nvPr/>
        </p:nvGrpSpPr>
        <p:grpSpPr>
          <a:xfrm>
            <a:off x="2208656" y="3429402"/>
            <a:ext cx="304832" cy="356512"/>
            <a:chOff x="2236525" y="3353202"/>
            <a:chExt cx="304832" cy="356512"/>
          </a:xfrm>
        </p:grpSpPr>
        <p:sp>
          <p:nvSpPr>
            <p:cNvPr id="11674" name="Google Shape;11674;p65"/>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5"/>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5"/>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7" name="Google Shape;11677;p65"/>
          <p:cNvGrpSpPr/>
          <p:nvPr/>
        </p:nvGrpSpPr>
        <p:grpSpPr>
          <a:xfrm>
            <a:off x="3882768" y="3428890"/>
            <a:ext cx="256800" cy="357024"/>
            <a:chOff x="3910637" y="3352690"/>
            <a:chExt cx="256800" cy="357024"/>
          </a:xfrm>
        </p:grpSpPr>
        <p:sp>
          <p:nvSpPr>
            <p:cNvPr id="11678" name="Google Shape;11678;p65"/>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5"/>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5"/>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1" name="Google Shape;11681;p65"/>
          <p:cNvGrpSpPr/>
          <p:nvPr/>
        </p:nvGrpSpPr>
        <p:grpSpPr>
          <a:xfrm>
            <a:off x="6028560" y="3428122"/>
            <a:ext cx="360064" cy="360096"/>
            <a:chOff x="6056429" y="3351922"/>
            <a:chExt cx="360064" cy="360096"/>
          </a:xfrm>
        </p:grpSpPr>
        <p:sp>
          <p:nvSpPr>
            <p:cNvPr id="11682" name="Google Shape;11682;p65"/>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5"/>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5"/>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65"/>
          <p:cNvGrpSpPr/>
          <p:nvPr/>
        </p:nvGrpSpPr>
        <p:grpSpPr>
          <a:xfrm>
            <a:off x="6581008" y="3429274"/>
            <a:ext cx="357408" cy="357408"/>
            <a:chOff x="6608877" y="3353074"/>
            <a:chExt cx="357408" cy="357408"/>
          </a:xfrm>
        </p:grpSpPr>
        <p:sp>
          <p:nvSpPr>
            <p:cNvPr id="11686" name="Google Shape;11686;p65"/>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5"/>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5"/>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5"/>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5"/>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5"/>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5"/>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3" name="Google Shape;11693;p65"/>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5"/>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5" name="Google Shape;11695;p65"/>
          <p:cNvGrpSpPr/>
          <p:nvPr/>
        </p:nvGrpSpPr>
        <p:grpSpPr>
          <a:xfrm>
            <a:off x="4931664" y="3446426"/>
            <a:ext cx="357408" cy="323488"/>
            <a:chOff x="4959533" y="3370226"/>
            <a:chExt cx="357408" cy="323488"/>
          </a:xfrm>
        </p:grpSpPr>
        <p:sp>
          <p:nvSpPr>
            <p:cNvPr id="11696" name="Google Shape;11696;p65"/>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5"/>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65"/>
          <p:cNvGrpSpPr/>
          <p:nvPr/>
        </p:nvGrpSpPr>
        <p:grpSpPr>
          <a:xfrm>
            <a:off x="7130768" y="3429274"/>
            <a:ext cx="357056" cy="357408"/>
            <a:chOff x="7158637" y="3353074"/>
            <a:chExt cx="357056" cy="357408"/>
          </a:xfrm>
        </p:grpSpPr>
        <p:sp>
          <p:nvSpPr>
            <p:cNvPr id="11699" name="Google Shape;11699;p65"/>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5"/>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5"/>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5"/>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65"/>
          <p:cNvGrpSpPr/>
          <p:nvPr/>
        </p:nvGrpSpPr>
        <p:grpSpPr>
          <a:xfrm>
            <a:off x="3288400" y="3428602"/>
            <a:ext cx="344832" cy="356544"/>
            <a:chOff x="3316269" y="3352402"/>
            <a:chExt cx="344832" cy="356544"/>
          </a:xfrm>
        </p:grpSpPr>
        <p:sp>
          <p:nvSpPr>
            <p:cNvPr id="11704" name="Google Shape;11704;p65"/>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5"/>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5"/>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65"/>
          <p:cNvGrpSpPr/>
          <p:nvPr/>
        </p:nvGrpSpPr>
        <p:grpSpPr>
          <a:xfrm>
            <a:off x="5481040" y="3447706"/>
            <a:ext cx="358560" cy="319552"/>
            <a:chOff x="5508909" y="3371506"/>
            <a:chExt cx="358560" cy="319552"/>
          </a:xfrm>
        </p:grpSpPr>
        <p:sp>
          <p:nvSpPr>
            <p:cNvPr id="11708" name="Google Shape;11708;p65"/>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5"/>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5"/>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5"/>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5"/>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5"/>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5"/>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5"/>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5"/>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5"/>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8" name="Google Shape;11718;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22" name="Shape 11722"/>
        <p:cNvGrpSpPr/>
        <p:nvPr/>
      </p:nvGrpSpPr>
      <p:grpSpPr>
        <a:xfrm>
          <a:off x="0" y="0"/>
          <a:ext cx="0" cy="0"/>
          <a:chOff x="0" y="0"/>
          <a:chExt cx="0" cy="0"/>
        </a:xfrm>
      </p:grpSpPr>
      <p:sp>
        <p:nvSpPr>
          <p:cNvPr id="11723" name="Google Shape;11723;p66"/>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4" name="Google Shape;11724;p66"/>
          <p:cNvGrpSpPr/>
          <p:nvPr/>
        </p:nvGrpSpPr>
        <p:grpSpPr>
          <a:xfrm>
            <a:off x="3026217" y="3893352"/>
            <a:ext cx="346056" cy="345674"/>
            <a:chOff x="3303268" y="3817349"/>
            <a:chExt cx="346056" cy="345674"/>
          </a:xfrm>
        </p:grpSpPr>
        <p:sp>
          <p:nvSpPr>
            <p:cNvPr id="11725" name="Google Shape;11725;p6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9" name="Google Shape;11729;p66"/>
          <p:cNvGrpSpPr/>
          <p:nvPr/>
        </p:nvGrpSpPr>
        <p:grpSpPr>
          <a:xfrm>
            <a:off x="3475306" y="3893352"/>
            <a:ext cx="346056" cy="345674"/>
            <a:chOff x="3752358" y="3817349"/>
            <a:chExt cx="346056" cy="345674"/>
          </a:xfrm>
        </p:grpSpPr>
        <p:sp>
          <p:nvSpPr>
            <p:cNvPr id="11730" name="Google Shape;11730;p6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4" name="Google Shape;11734;p66"/>
          <p:cNvGrpSpPr/>
          <p:nvPr/>
        </p:nvGrpSpPr>
        <p:grpSpPr>
          <a:xfrm>
            <a:off x="4822956" y="3893352"/>
            <a:ext cx="346024" cy="345674"/>
            <a:chOff x="5100008" y="3817349"/>
            <a:chExt cx="346024" cy="345674"/>
          </a:xfrm>
        </p:grpSpPr>
        <p:sp>
          <p:nvSpPr>
            <p:cNvPr id="11735" name="Google Shape;11735;p66"/>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6"/>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6"/>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66"/>
          <p:cNvGrpSpPr/>
          <p:nvPr/>
        </p:nvGrpSpPr>
        <p:grpSpPr>
          <a:xfrm>
            <a:off x="5721867" y="3893352"/>
            <a:ext cx="345674" cy="345674"/>
            <a:chOff x="5998919" y="3817349"/>
            <a:chExt cx="345674" cy="345674"/>
          </a:xfrm>
        </p:grpSpPr>
        <p:sp>
          <p:nvSpPr>
            <p:cNvPr id="11739" name="Google Shape;11739;p66"/>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6"/>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6"/>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66"/>
          <p:cNvGrpSpPr/>
          <p:nvPr/>
        </p:nvGrpSpPr>
        <p:grpSpPr>
          <a:xfrm>
            <a:off x="3924396" y="3893352"/>
            <a:ext cx="346024" cy="345674"/>
            <a:chOff x="4201447" y="3817349"/>
            <a:chExt cx="346024" cy="345674"/>
          </a:xfrm>
        </p:grpSpPr>
        <p:sp>
          <p:nvSpPr>
            <p:cNvPr id="11743" name="Google Shape;11743;p6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66"/>
          <p:cNvGrpSpPr/>
          <p:nvPr/>
        </p:nvGrpSpPr>
        <p:grpSpPr>
          <a:xfrm>
            <a:off x="4373867" y="3893352"/>
            <a:ext cx="346024" cy="345674"/>
            <a:chOff x="4650919" y="3817349"/>
            <a:chExt cx="346024" cy="345674"/>
          </a:xfrm>
        </p:grpSpPr>
        <p:sp>
          <p:nvSpPr>
            <p:cNvPr id="11746" name="Google Shape;11746;p66"/>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6"/>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6"/>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66"/>
          <p:cNvGrpSpPr/>
          <p:nvPr/>
        </p:nvGrpSpPr>
        <p:grpSpPr>
          <a:xfrm>
            <a:off x="5272810" y="3893352"/>
            <a:ext cx="345642" cy="345674"/>
            <a:chOff x="5549861" y="3817349"/>
            <a:chExt cx="345642" cy="345674"/>
          </a:xfrm>
        </p:grpSpPr>
        <p:sp>
          <p:nvSpPr>
            <p:cNvPr id="11750" name="Google Shape;11750;p66"/>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6"/>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6"/>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66"/>
          <p:cNvGrpSpPr/>
          <p:nvPr/>
        </p:nvGrpSpPr>
        <p:grpSpPr>
          <a:xfrm>
            <a:off x="1281335" y="3474029"/>
            <a:ext cx="367255" cy="269855"/>
            <a:chOff x="1306445" y="3397829"/>
            <a:chExt cx="367255" cy="269855"/>
          </a:xfrm>
        </p:grpSpPr>
        <p:sp>
          <p:nvSpPr>
            <p:cNvPr id="11754" name="Google Shape;11754;p66"/>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6"/>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6"/>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6"/>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6"/>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6"/>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66"/>
          <p:cNvGrpSpPr/>
          <p:nvPr/>
        </p:nvGrpSpPr>
        <p:grpSpPr>
          <a:xfrm>
            <a:off x="1756207" y="3467600"/>
            <a:ext cx="367255" cy="282364"/>
            <a:chOff x="1781317" y="3391400"/>
            <a:chExt cx="367255" cy="282364"/>
          </a:xfrm>
        </p:grpSpPr>
        <p:sp>
          <p:nvSpPr>
            <p:cNvPr id="11761" name="Google Shape;11761;p66"/>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6"/>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6"/>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6"/>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6"/>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6"/>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7" name="Google Shape;11767;p66"/>
          <p:cNvGrpSpPr/>
          <p:nvPr/>
        </p:nvGrpSpPr>
        <p:grpSpPr>
          <a:xfrm>
            <a:off x="3653720" y="3447133"/>
            <a:ext cx="369164" cy="323297"/>
            <a:chOff x="3678830" y="3370933"/>
            <a:chExt cx="369164" cy="323297"/>
          </a:xfrm>
        </p:grpSpPr>
        <p:sp>
          <p:nvSpPr>
            <p:cNvPr id="11768" name="Google Shape;11768;p66"/>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6"/>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6"/>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6"/>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6"/>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6"/>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6"/>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6"/>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6"/>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6"/>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6"/>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66"/>
          <p:cNvGrpSpPr/>
          <p:nvPr/>
        </p:nvGrpSpPr>
        <p:grpSpPr>
          <a:xfrm>
            <a:off x="834155" y="3424375"/>
            <a:ext cx="312316" cy="368400"/>
            <a:chOff x="859265" y="3348175"/>
            <a:chExt cx="312316" cy="368400"/>
          </a:xfrm>
        </p:grpSpPr>
        <p:sp>
          <p:nvSpPr>
            <p:cNvPr id="11780" name="Google Shape;11780;p66"/>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6"/>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6"/>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6"/>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6"/>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5" name="Google Shape;11785;p66"/>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6" name="Google Shape;11786;p66"/>
          <p:cNvGrpSpPr/>
          <p:nvPr/>
        </p:nvGrpSpPr>
        <p:grpSpPr>
          <a:xfrm>
            <a:off x="2741264" y="3437213"/>
            <a:ext cx="330110" cy="308908"/>
            <a:chOff x="2766264" y="3394042"/>
            <a:chExt cx="294873" cy="275934"/>
          </a:xfrm>
        </p:grpSpPr>
        <p:sp>
          <p:nvSpPr>
            <p:cNvPr id="11787" name="Google Shape;11787;p66"/>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6"/>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6"/>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6"/>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66"/>
          <p:cNvGrpSpPr/>
          <p:nvPr/>
        </p:nvGrpSpPr>
        <p:grpSpPr>
          <a:xfrm>
            <a:off x="3189862" y="3435388"/>
            <a:ext cx="346406" cy="347552"/>
            <a:chOff x="3214972" y="3359188"/>
            <a:chExt cx="346406" cy="347552"/>
          </a:xfrm>
        </p:grpSpPr>
        <p:sp>
          <p:nvSpPr>
            <p:cNvPr id="11792" name="Google Shape;11792;p66"/>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6"/>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6"/>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6"/>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6"/>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6"/>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6"/>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6"/>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6"/>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6"/>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6"/>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6"/>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6"/>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6"/>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66"/>
          <p:cNvGrpSpPr/>
          <p:nvPr/>
        </p:nvGrpSpPr>
        <p:grpSpPr>
          <a:xfrm>
            <a:off x="4604196" y="3485393"/>
            <a:ext cx="367255" cy="244486"/>
            <a:chOff x="4629306" y="3409193"/>
            <a:chExt cx="367255" cy="244486"/>
          </a:xfrm>
        </p:grpSpPr>
        <p:sp>
          <p:nvSpPr>
            <p:cNvPr id="11807" name="Google Shape;11807;p66"/>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6"/>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6"/>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6"/>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6"/>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6"/>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6"/>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6"/>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6"/>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6"/>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66"/>
          <p:cNvGrpSpPr/>
          <p:nvPr/>
        </p:nvGrpSpPr>
        <p:grpSpPr>
          <a:xfrm>
            <a:off x="4168380" y="3426284"/>
            <a:ext cx="289939" cy="334661"/>
            <a:chOff x="4193490" y="3350084"/>
            <a:chExt cx="289939" cy="334661"/>
          </a:xfrm>
        </p:grpSpPr>
        <p:sp>
          <p:nvSpPr>
            <p:cNvPr id="11818" name="Google Shape;11818;p66"/>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6"/>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6"/>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6"/>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6"/>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6"/>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6"/>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6"/>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6"/>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6"/>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66"/>
          <p:cNvGrpSpPr/>
          <p:nvPr/>
        </p:nvGrpSpPr>
        <p:grpSpPr>
          <a:xfrm>
            <a:off x="6508171" y="3427430"/>
            <a:ext cx="357037" cy="357005"/>
            <a:chOff x="6533281" y="3351230"/>
            <a:chExt cx="357037" cy="357005"/>
          </a:xfrm>
        </p:grpSpPr>
        <p:sp>
          <p:nvSpPr>
            <p:cNvPr id="11829" name="Google Shape;11829;p66"/>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6"/>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6"/>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66"/>
          <p:cNvGrpSpPr/>
          <p:nvPr/>
        </p:nvGrpSpPr>
        <p:grpSpPr>
          <a:xfrm>
            <a:off x="6033331" y="3427430"/>
            <a:ext cx="357387" cy="357005"/>
            <a:chOff x="6058441" y="3351230"/>
            <a:chExt cx="357387" cy="357005"/>
          </a:xfrm>
        </p:grpSpPr>
        <p:sp>
          <p:nvSpPr>
            <p:cNvPr id="11833" name="Google Shape;11833;p66"/>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6"/>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66"/>
          <p:cNvGrpSpPr/>
          <p:nvPr/>
        </p:nvGrpSpPr>
        <p:grpSpPr>
          <a:xfrm>
            <a:off x="7932373" y="3427048"/>
            <a:ext cx="357387" cy="357387"/>
            <a:chOff x="7957483" y="3350848"/>
            <a:chExt cx="357387" cy="357387"/>
          </a:xfrm>
        </p:grpSpPr>
        <p:sp>
          <p:nvSpPr>
            <p:cNvPr id="11836" name="Google Shape;11836;p66"/>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6"/>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6"/>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66"/>
          <p:cNvGrpSpPr/>
          <p:nvPr/>
        </p:nvGrpSpPr>
        <p:grpSpPr>
          <a:xfrm>
            <a:off x="6982661" y="3427430"/>
            <a:ext cx="357387" cy="357005"/>
            <a:chOff x="7007771" y="3351230"/>
            <a:chExt cx="357387" cy="357005"/>
          </a:xfrm>
        </p:grpSpPr>
        <p:sp>
          <p:nvSpPr>
            <p:cNvPr id="11840" name="Google Shape;11840;p66"/>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6"/>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6"/>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6"/>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6"/>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66"/>
          <p:cNvGrpSpPr/>
          <p:nvPr/>
        </p:nvGrpSpPr>
        <p:grpSpPr>
          <a:xfrm>
            <a:off x="5083620" y="3427430"/>
            <a:ext cx="357005" cy="357005"/>
            <a:chOff x="5108729" y="3351230"/>
            <a:chExt cx="357005" cy="357005"/>
          </a:xfrm>
        </p:grpSpPr>
        <p:sp>
          <p:nvSpPr>
            <p:cNvPr id="11846" name="Google Shape;11846;p66"/>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6"/>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8" name="Google Shape;11848;p66"/>
          <p:cNvGrpSpPr/>
          <p:nvPr/>
        </p:nvGrpSpPr>
        <p:grpSpPr>
          <a:xfrm>
            <a:off x="5558459" y="3427430"/>
            <a:ext cx="357419" cy="357005"/>
            <a:chOff x="5583569" y="3351230"/>
            <a:chExt cx="357419" cy="357005"/>
          </a:xfrm>
        </p:grpSpPr>
        <p:sp>
          <p:nvSpPr>
            <p:cNvPr id="11849" name="Google Shape;11849;p66"/>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6"/>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1" name="Google Shape;11851;p66"/>
          <p:cNvGrpSpPr/>
          <p:nvPr/>
        </p:nvGrpSpPr>
        <p:grpSpPr>
          <a:xfrm>
            <a:off x="7457119" y="3427430"/>
            <a:ext cx="357419" cy="357005"/>
            <a:chOff x="7482229" y="3351230"/>
            <a:chExt cx="357419" cy="357005"/>
          </a:xfrm>
        </p:grpSpPr>
        <p:sp>
          <p:nvSpPr>
            <p:cNvPr id="11852" name="Google Shape;11852;p66"/>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6"/>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6"/>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6"/>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6"/>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66"/>
          <p:cNvGrpSpPr/>
          <p:nvPr/>
        </p:nvGrpSpPr>
        <p:grpSpPr>
          <a:xfrm>
            <a:off x="3739375" y="2966882"/>
            <a:ext cx="222874" cy="345737"/>
            <a:chOff x="3764485" y="2890682"/>
            <a:chExt cx="222874" cy="345737"/>
          </a:xfrm>
        </p:grpSpPr>
        <p:sp>
          <p:nvSpPr>
            <p:cNvPr id="11858" name="Google Shape;11858;p66"/>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6"/>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6"/>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66"/>
          <p:cNvGrpSpPr/>
          <p:nvPr/>
        </p:nvGrpSpPr>
        <p:grpSpPr>
          <a:xfrm>
            <a:off x="2213507" y="2984331"/>
            <a:ext cx="422596" cy="310382"/>
            <a:chOff x="2278533" y="2937377"/>
            <a:chExt cx="346788" cy="254704"/>
          </a:xfrm>
        </p:grpSpPr>
        <p:sp>
          <p:nvSpPr>
            <p:cNvPr id="11862" name="Google Shape;11862;p66"/>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6"/>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4" name="Google Shape;11864;p66"/>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5" name="Google Shape;11865;p66"/>
          <p:cNvGrpSpPr/>
          <p:nvPr/>
        </p:nvGrpSpPr>
        <p:grpSpPr>
          <a:xfrm>
            <a:off x="1811527" y="2967710"/>
            <a:ext cx="286152" cy="346438"/>
            <a:chOff x="1836637" y="2891510"/>
            <a:chExt cx="286152" cy="346438"/>
          </a:xfrm>
        </p:grpSpPr>
        <p:sp>
          <p:nvSpPr>
            <p:cNvPr id="11866" name="Google Shape;11866;p66"/>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6"/>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6"/>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9" name="Google Shape;11869;p66"/>
          <p:cNvGrpSpPr/>
          <p:nvPr/>
        </p:nvGrpSpPr>
        <p:grpSpPr>
          <a:xfrm>
            <a:off x="5560751" y="2982129"/>
            <a:ext cx="379764" cy="337684"/>
            <a:chOff x="5585861" y="2905929"/>
            <a:chExt cx="379764" cy="337684"/>
          </a:xfrm>
        </p:grpSpPr>
        <p:sp>
          <p:nvSpPr>
            <p:cNvPr id="11870" name="Google Shape;11870;p66"/>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6"/>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6"/>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6"/>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66"/>
          <p:cNvGrpSpPr/>
          <p:nvPr/>
        </p:nvGrpSpPr>
        <p:grpSpPr>
          <a:xfrm>
            <a:off x="1302566" y="2986680"/>
            <a:ext cx="347934" cy="310024"/>
            <a:chOff x="1327676" y="2910480"/>
            <a:chExt cx="347934" cy="310024"/>
          </a:xfrm>
        </p:grpSpPr>
        <p:sp>
          <p:nvSpPr>
            <p:cNvPr id="11875" name="Google Shape;11875;p66"/>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6"/>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6"/>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6"/>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6"/>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0" name="Google Shape;11880;p66"/>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1" name="Google Shape;11881;p66"/>
          <p:cNvGrpSpPr/>
          <p:nvPr/>
        </p:nvGrpSpPr>
        <p:grpSpPr>
          <a:xfrm>
            <a:off x="2728291" y="2945764"/>
            <a:ext cx="382828" cy="358601"/>
            <a:chOff x="2753373" y="2902523"/>
            <a:chExt cx="347552" cy="325557"/>
          </a:xfrm>
        </p:grpSpPr>
        <p:sp>
          <p:nvSpPr>
            <p:cNvPr id="11882" name="Google Shape;11882;p66"/>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6"/>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6"/>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6"/>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6"/>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6"/>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66"/>
          <p:cNvGrpSpPr/>
          <p:nvPr/>
        </p:nvGrpSpPr>
        <p:grpSpPr>
          <a:xfrm>
            <a:off x="823906" y="2979455"/>
            <a:ext cx="356655" cy="335425"/>
            <a:chOff x="849016" y="2903255"/>
            <a:chExt cx="356655" cy="335425"/>
          </a:xfrm>
        </p:grpSpPr>
        <p:sp>
          <p:nvSpPr>
            <p:cNvPr id="11889" name="Google Shape;11889;p66"/>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6"/>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6"/>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6"/>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6"/>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6"/>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6"/>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6"/>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6"/>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6"/>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6"/>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66"/>
          <p:cNvGrpSpPr/>
          <p:nvPr/>
        </p:nvGrpSpPr>
        <p:grpSpPr>
          <a:xfrm>
            <a:off x="4185823" y="3002977"/>
            <a:ext cx="280072" cy="275520"/>
            <a:chOff x="4210933" y="2926777"/>
            <a:chExt cx="280072" cy="275520"/>
          </a:xfrm>
        </p:grpSpPr>
        <p:sp>
          <p:nvSpPr>
            <p:cNvPr id="11901" name="Google Shape;11901;p66"/>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6"/>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6"/>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6"/>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6"/>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6"/>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6"/>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6"/>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6"/>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6"/>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6"/>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6"/>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6"/>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66"/>
          <p:cNvGrpSpPr/>
          <p:nvPr/>
        </p:nvGrpSpPr>
        <p:grpSpPr>
          <a:xfrm>
            <a:off x="4642106" y="2991582"/>
            <a:ext cx="320273" cy="318395"/>
            <a:chOff x="4667216" y="2915382"/>
            <a:chExt cx="320273" cy="318395"/>
          </a:xfrm>
        </p:grpSpPr>
        <p:sp>
          <p:nvSpPr>
            <p:cNvPr id="11915" name="Google Shape;11915;p66"/>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6"/>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6"/>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6"/>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66"/>
          <p:cNvGrpSpPr/>
          <p:nvPr/>
        </p:nvGrpSpPr>
        <p:grpSpPr>
          <a:xfrm>
            <a:off x="5145370" y="3010839"/>
            <a:ext cx="261929" cy="280550"/>
            <a:chOff x="5170480" y="2934639"/>
            <a:chExt cx="261929" cy="280550"/>
          </a:xfrm>
        </p:grpSpPr>
        <p:sp>
          <p:nvSpPr>
            <p:cNvPr id="11920" name="Google Shape;11920;p66"/>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6"/>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6"/>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6"/>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6"/>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6"/>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6"/>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7" name="Google Shape;11927;p66"/>
          <p:cNvGrpSpPr/>
          <p:nvPr/>
        </p:nvGrpSpPr>
        <p:grpSpPr>
          <a:xfrm>
            <a:off x="6044313" y="2968091"/>
            <a:ext cx="362321" cy="364231"/>
            <a:chOff x="6069423" y="2891892"/>
            <a:chExt cx="362321" cy="364231"/>
          </a:xfrm>
        </p:grpSpPr>
        <p:sp>
          <p:nvSpPr>
            <p:cNvPr id="11928" name="Google Shape;11928;p66"/>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6"/>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6"/>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6"/>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6"/>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6"/>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66"/>
          <p:cNvGrpSpPr/>
          <p:nvPr/>
        </p:nvGrpSpPr>
        <p:grpSpPr>
          <a:xfrm>
            <a:off x="6546845" y="2995370"/>
            <a:ext cx="308878" cy="311170"/>
            <a:chOff x="6571955" y="2919170"/>
            <a:chExt cx="308878" cy="311170"/>
          </a:xfrm>
        </p:grpSpPr>
        <p:sp>
          <p:nvSpPr>
            <p:cNvPr id="11935" name="Google Shape;11935;p66"/>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6"/>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6"/>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6"/>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6"/>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6"/>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6"/>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6"/>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6"/>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6"/>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66"/>
          <p:cNvGrpSpPr/>
          <p:nvPr/>
        </p:nvGrpSpPr>
        <p:grpSpPr>
          <a:xfrm>
            <a:off x="7474944" y="3010935"/>
            <a:ext cx="350576" cy="280454"/>
            <a:chOff x="7500054" y="2934735"/>
            <a:chExt cx="350576" cy="280454"/>
          </a:xfrm>
        </p:grpSpPr>
        <p:sp>
          <p:nvSpPr>
            <p:cNvPr id="11946" name="Google Shape;11946;p66"/>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6"/>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6"/>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6"/>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6"/>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6"/>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6"/>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6"/>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66"/>
          <p:cNvGrpSpPr/>
          <p:nvPr/>
        </p:nvGrpSpPr>
        <p:grpSpPr>
          <a:xfrm>
            <a:off x="6987570" y="2950862"/>
            <a:ext cx="332012" cy="355454"/>
            <a:chOff x="7055134" y="2919170"/>
            <a:chExt cx="290321" cy="310820"/>
          </a:xfrm>
        </p:grpSpPr>
        <p:sp>
          <p:nvSpPr>
            <p:cNvPr id="11955" name="Google Shape;11955;p66"/>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6"/>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6"/>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6"/>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6"/>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6"/>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6"/>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6"/>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6"/>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6"/>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6"/>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6"/>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6"/>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6"/>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66"/>
          <p:cNvGrpSpPr/>
          <p:nvPr/>
        </p:nvGrpSpPr>
        <p:grpSpPr>
          <a:xfrm>
            <a:off x="7960033" y="2976813"/>
            <a:ext cx="330109" cy="347552"/>
            <a:chOff x="7985143" y="2900613"/>
            <a:chExt cx="330109" cy="347552"/>
          </a:xfrm>
        </p:grpSpPr>
        <p:sp>
          <p:nvSpPr>
            <p:cNvPr id="11970" name="Google Shape;11970;p66"/>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6"/>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6"/>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6"/>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6"/>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6"/>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6"/>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6"/>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66"/>
          <p:cNvGrpSpPr/>
          <p:nvPr/>
        </p:nvGrpSpPr>
        <p:grpSpPr>
          <a:xfrm>
            <a:off x="7965731" y="2511426"/>
            <a:ext cx="354363" cy="353631"/>
            <a:chOff x="7990840" y="2435226"/>
            <a:chExt cx="354363" cy="353631"/>
          </a:xfrm>
        </p:grpSpPr>
        <p:sp>
          <p:nvSpPr>
            <p:cNvPr id="11979" name="Google Shape;11979;p66"/>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6"/>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6"/>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2" name="Google Shape;11982;p66"/>
          <p:cNvGrpSpPr/>
          <p:nvPr/>
        </p:nvGrpSpPr>
        <p:grpSpPr>
          <a:xfrm>
            <a:off x="1792207" y="2556530"/>
            <a:ext cx="350958" cy="263043"/>
            <a:chOff x="1817317" y="2480330"/>
            <a:chExt cx="350958" cy="263043"/>
          </a:xfrm>
        </p:grpSpPr>
        <p:sp>
          <p:nvSpPr>
            <p:cNvPr id="11983" name="Google Shape;11983;p66"/>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6"/>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6"/>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6"/>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6"/>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66"/>
          <p:cNvGrpSpPr/>
          <p:nvPr/>
        </p:nvGrpSpPr>
        <p:grpSpPr>
          <a:xfrm>
            <a:off x="1316617" y="2559549"/>
            <a:ext cx="419913" cy="308109"/>
            <a:chOff x="1341727" y="2483349"/>
            <a:chExt cx="419913" cy="308109"/>
          </a:xfrm>
        </p:grpSpPr>
        <p:sp>
          <p:nvSpPr>
            <p:cNvPr id="11989" name="Google Shape;11989;p66"/>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6"/>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6"/>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66"/>
          <p:cNvGrpSpPr/>
          <p:nvPr/>
        </p:nvGrpSpPr>
        <p:grpSpPr>
          <a:xfrm>
            <a:off x="829222" y="2523936"/>
            <a:ext cx="376358" cy="330109"/>
            <a:chOff x="854332" y="2447736"/>
            <a:chExt cx="376358" cy="330109"/>
          </a:xfrm>
        </p:grpSpPr>
        <p:sp>
          <p:nvSpPr>
            <p:cNvPr id="11993" name="Google Shape;11993;p66"/>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6"/>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6"/>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6"/>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6"/>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6"/>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6"/>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6"/>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66"/>
          <p:cNvGrpSpPr/>
          <p:nvPr/>
        </p:nvGrpSpPr>
        <p:grpSpPr>
          <a:xfrm>
            <a:off x="4181653" y="2527151"/>
            <a:ext cx="322151" cy="322374"/>
            <a:chOff x="4206763" y="2450951"/>
            <a:chExt cx="322151" cy="322374"/>
          </a:xfrm>
        </p:grpSpPr>
        <p:sp>
          <p:nvSpPr>
            <p:cNvPr id="12002" name="Google Shape;12002;p66"/>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6"/>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4" name="Google Shape;12004;p66"/>
          <p:cNvGrpSpPr/>
          <p:nvPr/>
        </p:nvGrpSpPr>
        <p:grpSpPr>
          <a:xfrm>
            <a:off x="7491236" y="2526259"/>
            <a:ext cx="327976" cy="324316"/>
            <a:chOff x="7528096" y="2450059"/>
            <a:chExt cx="327976" cy="324316"/>
          </a:xfrm>
        </p:grpSpPr>
        <p:sp>
          <p:nvSpPr>
            <p:cNvPr id="12005" name="Google Shape;12005;p66"/>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6"/>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6"/>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6"/>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6"/>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0" name="Google Shape;12010;p66"/>
          <p:cNvGrpSpPr/>
          <p:nvPr/>
        </p:nvGrpSpPr>
        <p:grpSpPr>
          <a:xfrm>
            <a:off x="7052019" y="2588742"/>
            <a:ext cx="282364" cy="198619"/>
            <a:chOff x="7077129" y="2512542"/>
            <a:chExt cx="282364" cy="198619"/>
          </a:xfrm>
        </p:grpSpPr>
        <p:sp>
          <p:nvSpPr>
            <p:cNvPr id="12011" name="Google Shape;12011;p66"/>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6"/>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6"/>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6"/>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6"/>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6"/>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7" name="Google Shape;12017;p66"/>
          <p:cNvGrpSpPr/>
          <p:nvPr/>
        </p:nvGrpSpPr>
        <p:grpSpPr>
          <a:xfrm>
            <a:off x="3700351" y="2520912"/>
            <a:ext cx="334279" cy="334661"/>
            <a:chOff x="3725461" y="2444712"/>
            <a:chExt cx="334279" cy="334661"/>
          </a:xfrm>
        </p:grpSpPr>
        <p:sp>
          <p:nvSpPr>
            <p:cNvPr id="12018" name="Google Shape;12018;p66"/>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6"/>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6"/>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6"/>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6"/>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6"/>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6"/>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66"/>
          <p:cNvGrpSpPr/>
          <p:nvPr/>
        </p:nvGrpSpPr>
        <p:grpSpPr>
          <a:xfrm>
            <a:off x="6552128" y="2533421"/>
            <a:ext cx="332019" cy="310788"/>
            <a:chOff x="6577238" y="2457221"/>
            <a:chExt cx="332019" cy="310788"/>
          </a:xfrm>
        </p:grpSpPr>
        <p:sp>
          <p:nvSpPr>
            <p:cNvPr id="12026" name="Google Shape;12026;p66"/>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6"/>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6"/>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6"/>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6"/>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6"/>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66"/>
          <p:cNvGrpSpPr/>
          <p:nvPr/>
        </p:nvGrpSpPr>
        <p:grpSpPr>
          <a:xfrm>
            <a:off x="2793451" y="2515978"/>
            <a:ext cx="247892" cy="346024"/>
            <a:chOff x="2818561" y="2439778"/>
            <a:chExt cx="247892" cy="346024"/>
          </a:xfrm>
        </p:grpSpPr>
        <p:sp>
          <p:nvSpPr>
            <p:cNvPr id="12033" name="Google Shape;12033;p66"/>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6"/>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6"/>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6"/>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6"/>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6"/>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6"/>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6"/>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6"/>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6"/>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6"/>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6"/>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5" name="Google Shape;12045;p66"/>
          <p:cNvGrpSpPr/>
          <p:nvPr/>
        </p:nvGrpSpPr>
        <p:grpSpPr>
          <a:xfrm>
            <a:off x="3182668" y="2550832"/>
            <a:ext cx="419933" cy="275170"/>
            <a:chOff x="3207778" y="2474632"/>
            <a:chExt cx="419933" cy="275170"/>
          </a:xfrm>
        </p:grpSpPr>
        <p:sp>
          <p:nvSpPr>
            <p:cNvPr id="12046" name="Google Shape;12046;p66"/>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6"/>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6"/>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6"/>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6"/>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6"/>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6"/>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6"/>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6"/>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6"/>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6"/>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6"/>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6"/>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6"/>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0" name="Google Shape;12060;p66"/>
          <p:cNvGrpSpPr/>
          <p:nvPr/>
        </p:nvGrpSpPr>
        <p:grpSpPr>
          <a:xfrm>
            <a:off x="6074265" y="2532275"/>
            <a:ext cx="337684" cy="314194"/>
            <a:chOff x="6099375" y="2456075"/>
            <a:chExt cx="337684" cy="314194"/>
          </a:xfrm>
        </p:grpSpPr>
        <p:sp>
          <p:nvSpPr>
            <p:cNvPr id="12061" name="Google Shape;12061;p66"/>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6"/>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66"/>
          <p:cNvGrpSpPr/>
          <p:nvPr/>
        </p:nvGrpSpPr>
        <p:grpSpPr>
          <a:xfrm>
            <a:off x="2287513" y="2544784"/>
            <a:ext cx="312698" cy="286534"/>
            <a:chOff x="2312623" y="2468584"/>
            <a:chExt cx="312698" cy="286534"/>
          </a:xfrm>
        </p:grpSpPr>
        <p:sp>
          <p:nvSpPr>
            <p:cNvPr id="12064" name="Google Shape;12064;p66"/>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6"/>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6"/>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66"/>
          <p:cNvGrpSpPr/>
          <p:nvPr/>
        </p:nvGrpSpPr>
        <p:grpSpPr>
          <a:xfrm>
            <a:off x="5593695" y="2517124"/>
            <a:ext cx="345292" cy="342618"/>
            <a:chOff x="5618805" y="2440924"/>
            <a:chExt cx="345292" cy="342618"/>
          </a:xfrm>
        </p:grpSpPr>
        <p:sp>
          <p:nvSpPr>
            <p:cNvPr id="12068" name="Google Shape;12068;p66"/>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6"/>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6"/>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6"/>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6"/>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66"/>
          <p:cNvGrpSpPr/>
          <p:nvPr/>
        </p:nvGrpSpPr>
        <p:grpSpPr>
          <a:xfrm>
            <a:off x="4628069" y="2522790"/>
            <a:ext cx="377886" cy="331255"/>
            <a:chOff x="4653179" y="2446590"/>
            <a:chExt cx="377886" cy="331255"/>
          </a:xfrm>
        </p:grpSpPr>
        <p:sp>
          <p:nvSpPr>
            <p:cNvPr id="12074" name="Google Shape;12074;p66"/>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6"/>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6"/>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6"/>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8" name="Google Shape;12078;p66"/>
          <p:cNvGrpSpPr/>
          <p:nvPr/>
        </p:nvGrpSpPr>
        <p:grpSpPr>
          <a:xfrm>
            <a:off x="5159407" y="2535681"/>
            <a:ext cx="252062" cy="305122"/>
            <a:chOff x="5184517" y="2459481"/>
            <a:chExt cx="252062" cy="305122"/>
          </a:xfrm>
        </p:grpSpPr>
        <p:sp>
          <p:nvSpPr>
            <p:cNvPr id="12079" name="Google Shape;12079;p66"/>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6"/>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6"/>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6"/>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6"/>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6"/>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5" name="Google Shape;12085;p66"/>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6" name="Google Shape;12086;p66"/>
          <p:cNvGrpSpPr/>
          <p:nvPr/>
        </p:nvGrpSpPr>
        <p:grpSpPr>
          <a:xfrm>
            <a:off x="6130349" y="2045308"/>
            <a:ext cx="249770" cy="363849"/>
            <a:chOff x="6155459" y="1969108"/>
            <a:chExt cx="249770" cy="363849"/>
          </a:xfrm>
        </p:grpSpPr>
        <p:sp>
          <p:nvSpPr>
            <p:cNvPr id="12087" name="Google Shape;12087;p66"/>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6"/>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6"/>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6"/>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6"/>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6"/>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6"/>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6"/>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6"/>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66"/>
          <p:cNvGrpSpPr/>
          <p:nvPr/>
        </p:nvGrpSpPr>
        <p:grpSpPr>
          <a:xfrm>
            <a:off x="2254919" y="2046804"/>
            <a:ext cx="353631" cy="354395"/>
            <a:chOff x="2280029" y="1970604"/>
            <a:chExt cx="353631" cy="354395"/>
          </a:xfrm>
        </p:grpSpPr>
        <p:sp>
          <p:nvSpPr>
            <p:cNvPr id="12097" name="Google Shape;12097;p66"/>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6"/>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6"/>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6"/>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1" name="Google Shape;12101;p66"/>
          <p:cNvGrpSpPr/>
          <p:nvPr/>
        </p:nvGrpSpPr>
        <p:grpSpPr>
          <a:xfrm>
            <a:off x="8039990" y="2076374"/>
            <a:ext cx="255086" cy="301685"/>
            <a:chOff x="8065100" y="2000174"/>
            <a:chExt cx="255086" cy="301685"/>
          </a:xfrm>
        </p:grpSpPr>
        <p:sp>
          <p:nvSpPr>
            <p:cNvPr id="12102" name="Google Shape;12102;p66"/>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6"/>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6"/>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6"/>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66"/>
          <p:cNvGrpSpPr/>
          <p:nvPr/>
        </p:nvGrpSpPr>
        <p:grpSpPr>
          <a:xfrm>
            <a:off x="6608595" y="2045308"/>
            <a:ext cx="249420" cy="363849"/>
            <a:chOff x="6633705" y="1969108"/>
            <a:chExt cx="249420" cy="363849"/>
          </a:xfrm>
        </p:grpSpPr>
        <p:sp>
          <p:nvSpPr>
            <p:cNvPr id="12107" name="Google Shape;12107;p66"/>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6"/>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6"/>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6"/>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6"/>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6"/>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6"/>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6"/>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66"/>
          <p:cNvGrpSpPr/>
          <p:nvPr/>
        </p:nvGrpSpPr>
        <p:grpSpPr>
          <a:xfrm>
            <a:off x="5185921" y="2045308"/>
            <a:ext cx="226661" cy="363467"/>
            <a:chOff x="5211031" y="1969108"/>
            <a:chExt cx="226661" cy="363467"/>
          </a:xfrm>
        </p:grpSpPr>
        <p:sp>
          <p:nvSpPr>
            <p:cNvPr id="12116" name="Google Shape;12116;p66"/>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6"/>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66"/>
          <p:cNvGrpSpPr/>
          <p:nvPr/>
        </p:nvGrpSpPr>
        <p:grpSpPr>
          <a:xfrm>
            <a:off x="3687842" y="2046804"/>
            <a:ext cx="354363" cy="354395"/>
            <a:chOff x="3712952" y="1970604"/>
            <a:chExt cx="354363" cy="354395"/>
          </a:xfrm>
        </p:grpSpPr>
        <p:sp>
          <p:nvSpPr>
            <p:cNvPr id="12119" name="Google Shape;12119;p66"/>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6"/>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6"/>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6"/>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6"/>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6"/>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6"/>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6"/>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6"/>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66"/>
          <p:cNvGrpSpPr/>
          <p:nvPr/>
        </p:nvGrpSpPr>
        <p:grpSpPr>
          <a:xfrm>
            <a:off x="3210329" y="2046804"/>
            <a:ext cx="354363" cy="354745"/>
            <a:chOff x="3235438" y="1970604"/>
            <a:chExt cx="354363" cy="354745"/>
          </a:xfrm>
        </p:grpSpPr>
        <p:sp>
          <p:nvSpPr>
            <p:cNvPr id="12129" name="Google Shape;12129;p66"/>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6"/>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6"/>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6"/>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6"/>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6"/>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6"/>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6"/>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6"/>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6"/>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6"/>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6"/>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6"/>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2" name="Google Shape;12142;p66"/>
          <p:cNvGrpSpPr/>
          <p:nvPr/>
        </p:nvGrpSpPr>
        <p:grpSpPr>
          <a:xfrm>
            <a:off x="1304475" y="2066125"/>
            <a:ext cx="341472" cy="335074"/>
            <a:chOff x="1329585" y="1989925"/>
            <a:chExt cx="341472" cy="335074"/>
          </a:xfrm>
        </p:grpSpPr>
        <p:sp>
          <p:nvSpPr>
            <p:cNvPr id="12143" name="Google Shape;12143;p66"/>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6"/>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6"/>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6" name="Google Shape;12146;p66"/>
          <p:cNvGrpSpPr/>
          <p:nvPr/>
        </p:nvGrpSpPr>
        <p:grpSpPr>
          <a:xfrm>
            <a:off x="5566761" y="2066106"/>
            <a:ext cx="416649" cy="325597"/>
            <a:chOff x="5626763" y="2013829"/>
            <a:chExt cx="351722" cy="274788"/>
          </a:xfrm>
        </p:grpSpPr>
        <p:sp>
          <p:nvSpPr>
            <p:cNvPr id="12147" name="Google Shape;12147;p66"/>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6"/>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6"/>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6"/>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6"/>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6"/>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6"/>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6"/>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6"/>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6"/>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66"/>
          <p:cNvGrpSpPr/>
          <p:nvPr/>
        </p:nvGrpSpPr>
        <p:grpSpPr>
          <a:xfrm>
            <a:off x="7551495" y="2060077"/>
            <a:ext cx="276698" cy="333133"/>
            <a:chOff x="7576605" y="1983877"/>
            <a:chExt cx="276698" cy="333133"/>
          </a:xfrm>
        </p:grpSpPr>
        <p:sp>
          <p:nvSpPr>
            <p:cNvPr id="12158" name="Google Shape;12158;p66"/>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6"/>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66"/>
          <p:cNvGrpSpPr/>
          <p:nvPr/>
        </p:nvGrpSpPr>
        <p:grpSpPr>
          <a:xfrm>
            <a:off x="828458" y="2051738"/>
            <a:ext cx="337334" cy="353599"/>
            <a:chOff x="853568" y="1975538"/>
            <a:chExt cx="337334" cy="353599"/>
          </a:xfrm>
        </p:grpSpPr>
        <p:sp>
          <p:nvSpPr>
            <p:cNvPr id="12161" name="Google Shape;12161;p66"/>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6"/>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6"/>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6"/>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66"/>
          <p:cNvGrpSpPr/>
          <p:nvPr/>
        </p:nvGrpSpPr>
        <p:grpSpPr>
          <a:xfrm>
            <a:off x="2733192" y="2085828"/>
            <a:ext cx="327085" cy="277080"/>
            <a:chOff x="2770052" y="2009628"/>
            <a:chExt cx="327085" cy="277080"/>
          </a:xfrm>
        </p:grpSpPr>
        <p:sp>
          <p:nvSpPr>
            <p:cNvPr id="12166" name="Google Shape;12166;p66"/>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6"/>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8" name="Google Shape;12168;p66"/>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9" name="Google Shape;12169;p66"/>
          <p:cNvGrpSpPr/>
          <p:nvPr/>
        </p:nvGrpSpPr>
        <p:grpSpPr>
          <a:xfrm>
            <a:off x="4170289" y="2046804"/>
            <a:ext cx="344878" cy="343573"/>
            <a:chOff x="4195399" y="1970604"/>
            <a:chExt cx="344878" cy="343573"/>
          </a:xfrm>
        </p:grpSpPr>
        <p:sp>
          <p:nvSpPr>
            <p:cNvPr id="12170" name="Google Shape;12170;p66"/>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6"/>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6"/>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6"/>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66"/>
          <p:cNvGrpSpPr/>
          <p:nvPr/>
        </p:nvGrpSpPr>
        <p:grpSpPr>
          <a:xfrm>
            <a:off x="4649681" y="2053647"/>
            <a:ext cx="344528" cy="344114"/>
            <a:chOff x="4674791" y="1977447"/>
            <a:chExt cx="344528" cy="344114"/>
          </a:xfrm>
        </p:grpSpPr>
        <p:sp>
          <p:nvSpPr>
            <p:cNvPr id="12175" name="Google Shape;12175;p66"/>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6"/>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6"/>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6"/>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6"/>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6"/>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6"/>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6"/>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6"/>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6"/>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6"/>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6"/>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6"/>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6"/>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6"/>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6"/>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6"/>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6"/>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6"/>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6"/>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6"/>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6"/>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6"/>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6"/>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6"/>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6"/>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66"/>
          <p:cNvGrpSpPr/>
          <p:nvPr/>
        </p:nvGrpSpPr>
        <p:grpSpPr>
          <a:xfrm>
            <a:off x="6058700" y="1623497"/>
            <a:ext cx="382819" cy="310788"/>
            <a:chOff x="6083810" y="1547297"/>
            <a:chExt cx="382819" cy="310788"/>
          </a:xfrm>
        </p:grpSpPr>
        <p:sp>
          <p:nvSpPr>
            <p:cNvPr id="12202" name="Google Shape;12202;p66"/>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6"/>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6"/>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6"/>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6"/>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6"/>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6"/>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6"/>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6"/>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6"/>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6"/>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6"/>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6"/>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6"/>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6"/>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6"/>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6"/>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6"/>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66"/>
          <p:cNvGrpSpPr/>
          <p:nvPr/>
        </p:nvGrpSpPr>
        <p:grpSpPr>
          <a:xfrm>
            <a:off x="6533190" y="1614393"/>
            <a:ext cx="382788" cy="328613"/>
            <a:chOff x="6558300" y="1538193"/>
            <a:chExt cx="382788" cy="328613"/>
          </a:xfrm>
        </p:grpSpPr>
        <p:sp>
          <p:nvSpPr>
            <p:cNvPr id="12221" name="Google Shape;12221;p66"/>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6"/>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66"/>
          <p:cNvGrpSpPr/>
          <p:nvPr/>
        </p:nvGrpSpPr>
        <p:grpSpPr>
          <a:xfrm>
            <a:off x="5168892" y="1587497"/>
            <a:ext cx="259605" cy="346024"/>
            <a:chOff x="5194002" y="1511297"/>
            <a:chExt cx="259605" cy="346024"/>
          </a:xfrm>
        </p:grpSpPr>
        <p:sp>
          <p:nvSpPr>
            <p:cNvPr id="12224" name="Google Shape;12224;p66"/>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6"/>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6"/>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6"/>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66"/>
          <p:cNvGrpSpPr/>
          <p:nvPr/>
        </p:nvGrpSpPr>
        <p:grpSpPr>
          <a:xfrm>
            <a:off x="1369631" y="1588261"/>
            <a:ext cx="252444" cy="351722"/>
            <a:chOff x="1394741" y="1512061"/>
            <a:chExt cx="252444" cy="351722"/>
          </a:xfrm>
        </p:grpSpPr>
        <p:sp>
          <p:nvSpPr>
            <p:cNvPr id="12229" name="Google Shape;12229;p66"/>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6"/>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6"/>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6"/>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6"/>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6"/>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6"/>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6"/>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6"/>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6"/>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6"/>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6"/>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6"/>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6"/>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6"/>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6"/>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6"/>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66"/>
          <p:cNvGrpSpPr/>
          <p:nvPr/>
        </p:nvGrpSpPr>
        <p:grpSpPr>
          <a:xfrm>
            <a:off x="829986" y="1580685"/>
            <a:ext cx="380910" cy="339594"/>
            <a:chOff x="855096" y="1504485"/>
            <a:chExt cx="380910" cy="339594"/>
          </a:xfrm>
        </p:grpSpPr>
        <p:sp>
          <p:nvSpPr>
            <p:cNvPr id="12247" name="Google Shape;12247;p66"/>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6"/>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6"/>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6"/>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6"/>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66"/>
          <p:cNvGrpSpPr/>
          <p:nvPr/>
        </p:nvGrpSpPr>
        <p:grpSpPr>
          <a:xfrm>
            <a:off x="1794466" y="1587879"/>
            <a:ext cx="352103" cy="352103"/>
            <a:chOff x="1819576" y="1511679"/>
            <a:chExt cx="352103" cy="352103"/>
          </a:xfrm>
        </p:grpSpPr>
        <p:sp>
          <p:nvSpPr>
            <p:cNvPr id="12253" name="Google Shape;12253;p66"/>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6"/>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6"/>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6"/>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66"/>
          <p:cNvGrpSpPr/>
          <p:nvPr/>
        </p:nvGrpSpPr>
        <p:grpSpPr>
          <a:xfrm>
            <a:off x="5595987" y="1576961"/>
            <a:ext cx="371424" cy="355446"/>
            <a:chOff x="5621097" y="1500761"/>
            <a:chExt cx="371424" cy="355446"/>
          </a:xfrm>
        </p:grpSpPr>
        <p:sp>
          <p:nvSpPr>
            <p:cNvPr id="12258" name="Google Shape;12258;p66"/>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6"/>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0" name="Google Shape;12260;p66"/>
          <p:cNvGrpSpPr/>
          <p:nvPr/>
        </p:nvGrpSpPr>
        <p:grpSpPr>
          <a:xfrm>
            <a:off x="4645129" y="1617799"/>
            <a:ext cx="359679" cy="321833"/>
            <a:chOff x="4670239" y="1541599"/>
            <a:chExt cx="359679" cy="321833"/>
          </a:xfrm>
        </p:grpSpPr>
        <p:sp>
          <p:nvSpPr>
            <p:cNvPr id="12261" name="Google Shape;12261;p66"/>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6"/>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6"/>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6"/>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6"/>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6" name="Google Shape;12266;p66"/>
          <p:cNvGrpSpPr/>
          <p:nvPr/>
        </p:nvGrpSpPr>
        <p:grpSpPr>
          <a:xfrm>
            <a:off x="4187319" y="1578585"/>
            <a:ext cx="321037" cy="353822"/>
            <a:chOff x="4212429" y="1502385"/>
            <a:chExt cx="321037" cy="353822"/>
          </a:xfrm>
        </p:grpSpPr>
        <p:sp>
          <p:nvSpPr>
            <p:cNvPr id="12267" name="Google Shape;12267;p66"/>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6"/>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6"/>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6"/>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66"/>
          <p:cNvGrpSpPr/>
          <p:nvPr/>
        </p:nvGrpSpPr>
        <p:grpSpPr>
          <a:xfrm>
            <a:off x="2277678" y="1582181"/>
            <a:ext cx="336188" cy="335425"/>
            <a:chOff x="2302788" y="1505981"/>
            <a:chExt cx="336188" cy="335425"/>
          </a:xfrm>
        </p:grpSpPr>
        <p:sp>
          <p:nvSpPr>
            <p:cNvPr id="12272" name="Google Shape;12272;p66"/>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6"/>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6"/>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6"/>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6"/>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6"/>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6"/>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6"/>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6"/>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6"/>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6"/>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6"/>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6"/>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6"/>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6"/>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6"/>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6"/>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9" name="Google Shape;12289;p66"/>
          <p:cNvGrpSpPr/>
          <p:nvPr/>
        </p:nvGrpSpPr>
        <p:grpSpPr>
          <a:xfrm>
            <a:off x="2755191" y="1598096"/>
            <a:ext cx="333133" cy="321037"/>
            <a:chOff x="2780301" y="1521896"/>
            <a:chExt cx="333133" cy="321037"/>
          </a:xfrm>
        </p:grpSpPr>
        <p:sp>
          <p:nvSpPr>
            <p:cNvPr id="12290" name="Google Shape;12290;p66"/>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6"/>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6"/>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6"/>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6"/>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6"/>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6"/>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6"/>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6"/>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6"/>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6"/>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6"/>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6"/>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6"/>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6"/>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6"/>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6"/>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6"/>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6"/>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6"/>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66"/>
          <p:cNvGrpSpPr/>
          <p:nvPr/>
        </p:nvGrpSpPr>
        <p:grpSpPr>
          <a:xfrm>
            <a:off x="3291049" y="1591285"/>
            <a:ext cx="211892" cy="339594"/>
            <a:chOff x="3316159" y="1515085"/>
            <a:chExt cx="211892" cy="339594"/>
          </a:xfrm>
        </p:grpSpPr>
        <p:sp>
          <p:nvSpPr>
            <p:cNvPr id="12311" name="Google Shape;12311;p66"/>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6"/>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6"/>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4" name="Google Shape;12314;p66"/>
            <p:cNvGrpSpPr/>
            <p:nvPr/>
          </p:nvGrpSpPr>
          <p:grpSpPr>
            <a:xfrm>
              <a:off x="3316159" y="1515085"/>
              <a:ext cx="211892" cy="339594"/>
              <a:chOff x="3316159" y="1515085"/>
              <a:chExt cx="211892" cy="339594"/>
            </a:xfrm>
          </p:grpSpPr>
          <p:sp>
            <p:nvSpPr>
              <p:cNvPr id="12315" name="Google Shape;12315;p66"/>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6"/>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6"/>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6"/>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6"/>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6"/>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21" name="Google Shape;12321;p66"/>
          <p:cNvGrpSpPr/>
          <p:nvPr/>
        </p:nvGrpSpPr>
        <p:grpSpPr>
          <a:xfrm>
            <a:off x="3691248" y="1620855"/>
            <a:ext cx="361971" cy="314958"/>
            <a:chOff x="3716358" y="1544655"/>
            <a:chExt cx="361971" cy="314958"/>
          </a:xfrm>
        </p:grpSpPr>
        <p:sp>
          <p:nvSpPr>
            <p:cNvPr id="12322" name="Google Shape;12322;p66"/>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6"/>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6"/>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6"/>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6"/>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27" name="Google Shape;12327;p66"/>
            <p:cNvGrpSpPr/>
            <p:nvPr/>
          </p:nvGrpSpPr>
          <p:grpSpPr>
            <a:xfrm>
              <a:off x="3716358" y="1544655"/>
              <a:ext cx="361971" cy="314958"/>
              <a:chOff x="3716358" y="1544655"/>
              <a:chExt cx="361971" cy="314958"/>
            </a:xfrm>
          </p:grpSpPr>
          <p:sp>
            <p:nvSpPr>
              <p:cNvPr id="12328" name="Google Shape;12328;p66"/>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6"/>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6"/>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6"/>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6"/>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33" name="Google Shape;12333;p66"/>
          <p:cNvGrpSpPr/>
          <p:nvPr/>
        </p:nvGrpSpPr>
        <p:grpSpPr>
          <a:xfrm>
            <a:off x="6986814" y="1633752"/>
            <a:ext cx="499533" cy="305136"/>
            <a:chOff x="7009649" y="1541981"/>
            <a:chExt cx="524940" cy="320655"/>
          </a:xfrm>
        </p:grpSpPr>
        <p:sp>
          <p:nvSpPr>
            <p:cNvPr id="12334" name="Google Shape;12334;p66"/>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6"/>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6"/>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6"/>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6"/>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6"/>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6"/>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6"/>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66"/>
          <p:cNvGrpSpPr/>
          <p:nvPr/>
        </p:nvGrpSpPr>
        <p:grpSpPr>
          <a:xfrm>
            <a:off x="8008924" y="1594309"/>
            <a:ext cx="282746" cy="340358"/>
            <a:chOff x="8034034" y="1518109"/>
            <a:chExt cx="282746" cy="340358"/>
          </a:xfrm>
        </p:grpSpPr>
        <p:sp>
          <p:nvSpPr>
            <p:cNvPr id="12343" name="Google Shape;12343;p66"/>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6"/>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6"/>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6"/>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66"/>
          <p:cNvGrpSpPr/>
          <p:nvPr/>
        </p:nvGrpSpPr>
        <p:grpSpPr>
          <a:xfrm>
            <a:off x="7557192" y="1576134"/>
            <a:ext cx="369133" cy="360411"/>
            <a:chOff x="7582302" y="1499934"/>
            <a:chExt cx="369133" cy="360411"/>
          </a:xfrm>
        </p:grpSpPr>
        <p:sp>
          <p:nvSpPr>
            <p:cNvPr id="12348" name="Google Shape;12348;p66"/>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6"/>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6"/>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6"/>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6"/>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3" name="Google Shape;12353;p66"/>
          <p:cNvGrpSpPr/>
          <p:nvPr/>
        </p:nvGrpSpPr>
        <p:grpSpPr>
          <a:xfrm>
            <a:off x="6170979" y="3893352"/>
            <a:ext cx="346056" cy="345674"/>
            <a:chOff x="2238181" y="4120624"/>
            <a:chExt cx="346056" cy="345674"/>
          </a:xfrm>
        </p:grpSpPr>
        <p:grpSp>
          <p:nvGrpSpPr>
            <p:cNvPr id="12354" name="Google Shape;12354;p66"/>
            <p:cNvGrpSpPr/>
            <p:nvPr/>
          </p:nvGrpSpPr>
          <p:grpSpPr>
            <a:xfrm>
              <a:off x="2309155" y="4177413"/>
              <a:ext cx="203862" cy="231903"/>
              <a:chOff x="1512725" y="258500"/>
              <a:chExt cx="4570900" cy="5199625"/>
            </a:xfrm>
          </p:grpSpPr>
          <p:sp>
            <p:nvSpPr>
              <p:cNvPr id="12355" name="Google Shape;12355;p66"/>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6"/>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7" name="Google Shape;12357;p66"/>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8" name="Google Shape;12358;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pic>
        <p:nvPicPr>
          <p:cNvPr id="328" name="Google Shape;328;p31"/>
          <p:cNvPicPr preferRelativeResize="0"/>
          <p:nvPr>
            <p:ph idx="2" type="pic"/>
          </p:nvPr>
        </p:nvPicPr>
        <p:blipFill rotWithShape="1">
          <a:blip r:embed="rId3">
            <a:alphaModFix/>
          </a:blip>
          <a:srcRect b="1479" l="29973" r="18143" t="-1480"/>
          <a:stretch/>
        </p:blipFill>
        <p:spPr>
          <a:xfrm>
            <a:off x="-14300" y="0"/>
            <a:ext cx="4002900" cy="5143500"/>
          </a:xfrm>
          <a:prstGeom prst="rect">
            <a:avLst/>
          </a:prstGeom>
        </p:spPr>
      </p:pic>
      <p:sp>
        <p:nvSpPr>
          <p:cNvPr id="329" name="Google Shape;329;p31"/>
          <p:cNvSpPr txBox="1"/>
          <p:nvPr>
            <p:ph type="title"/>
          </p:nvPr>
        </p:nvSpPr>
        <p:spPr>
          <a:xfrm>
            <a:off x="4606200" y="1249125"/>
            <a:ext cx="36183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ONE COLUMN</a:t>
            </a:r>
            <a:endParaRPr/>
          </a:p>
        </p:txBody>
      </p:sp>
      <p:sp>
        <p:nvSpPr>
          <p:cNvPr id="330" name="Google Shape;330;p31"/>
          <p:cNvSpPr txBox="1"/>
          <p:nvPr>
            <p:ph idx="1" type="subTitle"/>
          </p:nvPr>
        </p:nvSpPr>
        <p:spPr>
          <a:xfrm>
            <a:off x="4606200" y="2073075"/>
            <a:ext cx="3618300" cy="182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04800" lvl="0" marL="457200" rtl="0" algn="l">
              <a:spcBef>
                <a:spcPts val="1000"/>
              </a:spcBef>
              <a:spcAft>
                <a:spcPts val="0"/>
              </a:spcAft>
              <a:buSzPts val="1200"/>
              <a:buChar char="●"/>
            </a:pPr>
            <a:r>
              <a:rPr lang="en"/>
              <a:t>They’re simple </a:t>
            </a:r>
            <a:endParaRPr/>
          </a:p>
          <a:p>
            <a:pPr indent="-304800" lvl="0" marL="457200" rtl="0" algn="l">
              <a:spcBef>
                <a:spcPts val="0"/>
              </a:spcBef>
              <a:spcAft>
                <a:spcPts val="0"/>
              </a:spcAft>
              <a:buSzPts val="1200"/>
              <a:buChar char="●"/>
            </a:pPr>
            <a:r>
              <a:rPr lang="en"/>
              <a:t>You can organize your ideas clearly</a:t>
            </a:r>
            <a:endParaRPr/>
          </a:p>
          <a:p>
            <a:pPr indent="-304800" lvl="0" marL="457200" rtl="0" algn="l">
              <a:spcBef>
                <a:spcPts val="0"/>
              </a:spcBef>
              <a:spcAft>
                <a:spcPts val="0"/>
              </a:spcAft>
              <a:buSzPts val="1200"/>
              <a:buChar char="●"/>
            </a:pPr>
            <a:r>
              <a:rPr lang="en"/>
              <a:t>You’ll never forget to buy milk!</a:t>
            </a:r>
            <a:endParaRPr/>
          </a:p>
          <a:p>
            <a:pPr indent="0" lvl="0" marL="0" rtl="0" algn="l">
              <a:spcBef>
                <a:spcPts val="1000"/>
              </a:spcBef>
              <a:spcAft>
                <a:spcPts val="0"/>
              </a:spcAft>
              <a:buNone/>
            </a:pPr>
            <a:r>
              <a:rPr lang="en"/>
              <a:t>You can replace the image. Just right-click on it and select “Replace image”</a:t>
            </a:r>
            <a:endParaRPr/>
          </a:p>
        </p:txBody>
      </p:sp>
      <p:grpSp>
        <p:nvGrpSpPr>
          <p:cNvPr id="331" name="Google Shape;331;p31"/>
          <p:cNvGrpSpPr/>
          <p:nvPr/>
        </p:nvGrpSpPr>
        <p:grpSpPr>
          <a:xfrm rot="5400000">
            <a:off x="1075110" y="-1374389"/>
            <a:ext cx="1541149" cy="4289929"/>
            <a:chOff x="-22726" y="-218155"/>
            <a:chExt cx="1929330" cy="5370467"/>
          </a:xfrm>
        </p:grpSpPr>
        <p:pic>
          <p:nvPicPr>
            <p:cNvPr id="332" name="Google Shape;332;p31"/>
            <p:cNvPicPr preferRelativeResize="0"/>
            <p:nvPr/>
          </p:nvPicPr>
          <p:blipFill rotWithShape="1">
            <a:blip r:embed="rId4">
              <a:alphaModFix/>
            </a:blip>
            <a:srcRect b="30035" l="5517" r="0" t="-5104"/>
            <a:stretch/>
          </p:blipFill>
          <p:spPr>
            <a:xfrm rot="5400000">
              <a:off x="-361014" y="877812"/>
              <a:ext cx="2605925" cy="1929300"/>
            </a:xfrm>
            <a:prstGeom prst="rect">
              <a:avLst/>
            </a:prstGeom>
            <a:noFill/>
            <a:ln>
              <a:noFill/>
            </a:ln>
          </p:spPr>
        </p:pic>
        <p:pic>
          <p:nvPicPr>
            <p:cNvPr id="333" name="Google Shape;333;p31"/>
            <p:cNvPicPr preferRelativeResize="0"/>
            <p:nvPr/>
          </p:nvPicPr>
          <p:blipFill rotWithShape="1">
            <a:blip r:embed="rId5">
              <a:alphaModFix/>
            </a:blip>
            <a:srcRect b="50881" l="11254" r="13011" t="0"/>
            <a:stretch/>
          </p:blipFill>
          <p:spPr>
            <a:xfrm rot="5400000">
              <a:off x="-487394" y="1982825"/>
              <a:ext cx="2190249" cy="1214897"/>
            </a:xfrm>
            <a:prstGeom prst="rect">
              <a:avLst/>
            </a:prstGeom>
            <a:noFill/>
            <a:ln>
              <a:noFill/>
            </a:ln>
          </p:spPr>
        </p:pic>
        <p:pic>
          <p:nvPicPr>
            <p:cNvPr id="334" name="Google Shape;334;p31"/>
            <p:cNvPicPr preferRelativeResize="0"/>
            <p:nvPr/>
          </p:nvPicPr>
          <p:blipFill rotWithShape="1">
            <a:blip r:embed="rId4">
              <a:alphaModFix/>
            </a:blip>
            <a:srcRect b="50813" l="0" r="0" t="4102"/>
            <a:stretch/>
          </p:blipFill>
          <p:spPr>
            <a:xfrm rot="5400000">
              <a:off x="-838218" y="3098915"/>
              <a:ext cx="2891885" cy="1214897"/>
            </a:xfrm>
            <a:prstGeom prst="rect">
              <a:avLst/>
            </a:prstGeom>
            <a:noFill/>
            <a:ln>
              <a:noFill/>
            </a:ln>
          </p:spPr>
        </p:pic>
        <p:pic>
          <p:nvPicPr>
            <p:cNvPr id="335" name="Google Shape;335;p31"/>
            <p:cNvPicPr preferRelativeResize="0"/>
            <p:nvPr/>
          </p:nvPicPr>
          <p:blipFill rotWithShape="1">
            <a:blip r:embed="rId4">
              <a:alphaModFix/>
            </a:blip>
            <a:srcRect b="30035" l="5517" r="0" t="-5104"/>
            <a:stretch/>
          </p:blipFill>
          <p:spPr>
            <a:xfrm rot="5400000">
              <a:off x="-288575" y="3041699"/>
              <a:ext cx="2048200" cy="1516500"/>
            </a:xfrm>
            <a:prstGeom prst="rect">
              <a:avLst/>
            </a:prstGeom>
            <a:noFill/>
            <a:ln>
              <a:noFill/>
            </a:ln>
          </p:spPr>
        </p:pic>
        <p:pic>
          <p:nvPicPr>
            <p:cNvPr id="336" name="Google Shape;336;p31"/>
            <p:cNvPicPr preferRelativeResize="0"/>
            <p:nvPr/>
          </p:nvPicPr>
          <p:blipFill rotWithShape="1">
            <a:blip r:embed="rId5">
              <a:alphaModFix/>
            </a:blip>
            <a:srcRect b="50881" l="11254" r="13011" t="0"/>
            <a:stretch/>
          </p:blipFill>
          <p:spPr>
            <a:xfrm rot="5400000">
              <a:off x="-358012" y="2865168"/>
              <a:ext cx="1580494" cy="876739"/>
            </a:xfrm>
            <a:prstGeom prst="rect">
              <a:avLst/>
            </a:prstGeom>
            <a:noFill/>
            <a:ln>
              <a:noFill/>
            </a:ln>
          </p:spPr>
        </p:pic>
        <p:pic>
          <p:nvPicPr>
            <p:cNvPr id="337" name="Google Shape;337;p31"/>
            <p:cNvPicPr preferRelativeResize="0"/>
            <p:nvPr/>
          </p:nvPicPr>
          <p:blipFill rotWithShape="1">
            <a:blip r:embed="rId4">
              <a:alphaModFix/>
            </a:blip>
            <a:srcRect b="50813" l="0" r="0" t="4102"/>
            <a:stretch/>
          </p:blipFill>
          <p:spPr>
            <a:xfrm rot="5400000">
              <a:off x="-611169" y="3670544"/>
              <a:ext cx="2086798" cy="876739"/>
            </a:xfrm>
            <a:prstGeom prst="rect">
              <a:avLst/>
            </a:prstGeom>
            <a:noFill/>
            <a:ln>
              <a:noFill/>
            </a:ln>
          </p:spPr>
        </p:pic>
        <p:pic>
          <p:nvPicPr>
            <p:cNvPr id="338" name="Google Shape;338;p31"/>
            <p:cNvPicPr preferRelativeResize="0"/>
            <p:nvPr/>
          </p:nvPicPr>
          <p:blipFill rotWithShape="1">
            <a:blip r:embed="rId4">
              <a:alphaModFix/>
            </a:blip>
            <a:srcRect b="30035" l="5518" r="50852" t="-5104"/>
            <a:stretch/>
          </p:blipFill>
          <p:spPr>
            <a:xfrm rot="5400000">
              <a:off x="299210" y="3435074"/>
              <a:ext cx="1067033" cy="1710895"/>
            </a:xfrm>
            <a:prstGeom prst="rect">
              <a:avLst/>
            </a:prstGeom>
            <a:noFill/>
            <a:ln>
              <a:noFill/>
            </a:ln>
          </p:spPr>
        </p:pic>
        <p:pic>
          <p:nvPicPr>
            <p:cNvPr id="339" name="Google Shape;339;p31"/>
            <p:cNvPicPr preferRelativeResize="0"/>
            <p:nvPr/>
          </p:nvPicPr>
          <p:blipFill rotWithShape="1">
            <a:blip r:embed="rId6">
              <a:alphaModFix/>
            </a:blip>
            <a:srcRect b="50443" l="0" r="0" t="0"/>
            <a:stretch/>
          </p:blipFill>
          <p:spPr>
            <a:xfrm rot="5400000">
              <a:off x="-380108" y="4181573"/>
              <a:ext cx="1328116" cy="613343"/>
            </a:xfrm>
            <a:prstGeom prst="rect">
              <a:avLst/>
            </a:prstGeom>
            <a:noFill/>
            <a:ln>
              <a:noFill/>
            </a:ln>
          </p:spPr>
        </p:pic>
        <p:pic>
          <p:nvPicPr>
            <p:cNvPr id="340" name="Google Shape;340;p31"/>
            <p:cNvPicPr preferRelativeResize="0"/>
            <p:nvPr/>
          </p:nvPicPr>
          <p:blipFill rotWithShape="1">
            <a:blip r:embed="rId6">
              <a:alphaModFix/>
            </a:blip>
            <a:srcRect b="50443" l="0" r="0" t="0"/>
            <a:stretch/>
          </p:blipFill>
          <p:spPr>
            <a:xfrm rot="5400000">
              <a:off x="168668" y="4181573"/>
              <a:ext cx="1328116" cy="613343"/>
            </a:xfrm>
            <a:prstGeom prst="rect">
              <a:avLst/>
            </a:prstGeom>
            <a:noFill/>
            <a:ln>
              <a:noFill/>
            </a:ln>
          </p:spPr>
        </p:pic>
        <p:pic>
          <p:nvPicPr>
            <p:cNvPr id="341" name="Google Shape;341;p31"/>
            <p:cNvPicPr preferRelativeResize="0"/>
            <p:nvPr/>
          </p:nvPicPr>
          <p:blipFill rotWithShape="1">
            <a:blip r:embed="rId4">
              <a:alphaModFix/>
            </a:blip>
            <a:srcRect b="47015" l="35435" r="12098" t="1038"/>
            <a:stretch/>
          </p:blipFill>
          <p:spPr>
            <a:xfrm rot="5400000">
              <a:off x="-212794" y="-28057"/>
              <a:ext cx="2309495" cy="1929300"/>
            </a:xfrm>
            <a:prstGeom prst="rect">
              <a:avLst/>
            </a:prstGeom>
            <a:noFill/>
            <a:ln>
              <a:noFill/>
            </a:ln>
          </p:spPr>
        </p:pic>
        <p:pic>
          <p:nvPicPr>
            <p:cNvPr id="342" name="Google Shape;342;p31"/>
            <p:cNvPicPr preferRelativeResize="0"/>
            <p:nvPr/>
          </p:nvPicPr>
          <p:blipFill rotWithShape="1">
            <a:blip r:embed="rId6">
              <a:alphaModFix/>
            </a:blip>
            <a:srcRect b="50443" l="0" r="0" t="0"/>
            <a:stretch/>
          </p:blipFill>
          <p:spPr>
            <a:xfrm rot="5400000">
              <a:off x="-230383" y="1816890"/>
              <a:ext cx="771750" cy="356381"/>
            </a:xfrm>
            <a:prstGeom prst="rect">
              <a:avLst/>
            </a:prstGeom>
            <a:noFill/>
            <a:ln>
              <a:noFill/>
            </a:ln>
          </p:spPr>
        </p:pic>
        <p:pic>
          <p:nvPicPr>
            <p:cNvPr id="343" name="Google Shape;343;p31"/>
            <p:cNvPicPr preferRelativeResize="0"/>
            <p:nvPr/>
          </p:nvPicPr>
          <p:blipFill rotWithShape="1">
            <a:blip r:embed="rId6">
              <a:alphaModFix/>
            </a:blip>
            <a:srcRect b="50443" l="0" r="0" t="0"/>
            <a:stretch/>
          </p:blipFill>
          <p:spPr>
            <a:xfrm rot="5400000">
              <a:off x="-517999" y="2755704"/>
              <a:ext cx="1840503" cy="849910"/>
            </a:xfrm>
            <a:prstGeom prst="rect">
              <a:avLst/>
            </a:prstGeom>
            <a:noFill/>
            <a:ln>
              <a:noFill/>
            </a:ln>
          </p:spPr>
        </p:pic>
        <p:pic>
          <p:nvPicPr>
            <p:cNvPr id="344" name="Google Shape;344;p31"/>
            <p:cNvPicPr preferRelativeResize="0"/>
            <p:nvPr/>
          </p:nvPicPr>
          <p:blipFill rotWithShape="1">
            <a:blip r:embed="rId5">
              <a:alphaModFix/>
            </a:blip>
            <a:srcRect b="50881" l="11254" r="13011" t="0"/>
            <a:stretch/>
          </p:blipFill>
          <p:spPr>
            <a:xfrm rot="5400000">
              <a:off x="-311303" y="3493776"/>
              <a:ext cx="1296169" cy="719015"/>
            </a:xfrm>
            <a:prstGeom prst="rect">
              <a:avLst/>
            </a:prstGeom>
            <a:noFill/>
            <a:ln>
              <a:noFill/>
            </a:ln>
          </p:spPr>
        </p:pic>
      </p:grpSp>
      <p:grpSp>
        <p:nvGrpSpPr>
          <p:cNvPr id="345" name="Google Shape;345;p31"/>
          <p:cNvGrpSpPr/>
          <p:nvPr/>
        </p:nvGrpSpPr>
        <p:grpSpPr>
          <a:xfrm rot="-5400000">
            <a:off x="6510233" y="2501761"/>
            <a:ext cx="1665020" cy="3618460"/>
            <a:chOff x="-22726" y="12"/>
            <a:chExt cx="2370810" cy="5152300"/>
          </a:xfrm>
        </p:grpSpPr>
        <p:pic>
          <p:nvPicPr>
            <p:cNvPr id="346" name="Google Shape;346;p31"/>
            <p:cNvPicPr preferRelativeResize="0"/>
            <p:nvPr/>
          </p:nvPicPr>
          <p:blipFill rotWithShape="1">
            <a:blip r:embed="rId4">
              <a:alphaModFix/>
            </a:blip>
            <a:srcRect b="30035" l="5517" r="0" t="-5104"/>
            <a:stretch/>
          </p:blipFill>
          <p:spPr>
            <a:xfrm rot="5400000">
              <a:off x="-361014" y="877812"/>
              <a:ext cx="2605925" cy="1929300"/>
            </a:xfrm>
            <a:prstGeom prst="rect">
              <a:avLst/>
            </a:prstGeom>
            <a:noFill/>
            <a:ln>
              <a:noFill/>
            </a:ln>
          </p:spPr>
        </p:pic>
        <p:pic>
          <p:nvPicPr>
            <p:cNvPr id="347" name="Google Shape;347;p31"/>
            <p:cNvPicPr preferRelativeResize="0"/>
            <p:nvPr/>
          </p:nvPicPr>
          <p:blipFill rotWithShape="1">
            <a:blip r:embed="rId5">
              <a:alphaModFix/>
            </a:blip>
            <a:srcRect b="50881" l="11254" r="13011" t="0"/>
            <a:stretch/>
          </p:blipFill>
          <p:spPr>
            <a:xfrm rot="5400000">
              <a:off x="-487394" y="1982825"/>
              <a:ext cx="2190249" cy="1214897"/>
            </a:xfrm>
            <a:prstGeom prst="rect">
              <a:avLst/>
            </a:prstGeom>
            <a:noFill/>
            <a:ln>
              <a:noFill/>
            </a:ln>
          </p:spPr>
        </p:pic>
        <p:pic>
          <p:nvPicPr>
            <p:cNvPr id="348" name="Google Shape;348;p31"/>
            <p:cNvPicPr preferRelativeResize="0"/>
            <p:nvPr/>
          </p:nvPicPr>
          <p:blipFill rotWithShape="1">
            <a:blip r:embed="rId4">
              <a:alphaModFix/>
            </a:blip>
            <a:srcRect b="50813" l="0" r="0" t="4102"/>
            <a:stretch/>
          </p:blipFill>
          <p:spPr>
            <a:xfrm rot="5400000">
              <a:off x="-838218" y="3098916"/>
              <a:ext cx="2891885" cy="1214897"/>
            </a:xfrm>
            <a:prstGeom prst="rect">
              <a:avLst/>
            </a:prstGeom>
            <a:noFill/>
            <a:ln>
              <a:noFill/>
            </a:ln>
          </p:spPr>
        </p:pic>
        <p:pic>
          <p:nvPicPr>
            <p:cNvPr id="349" name="Google Shape;349;p31"/>
            <p:cNvPicPr preferRelativeResize="0"/>
            <p:nvPr/>
          </p:nvPicPr>
          <p:blipFill rotWithShape="1">
            <a:blip r:embed="rId4">
              <a:alphaModFix/>
            </a:blip>
            <a:srcRect b="30035" l="5516" r="37551" t="-5104"/>
            <a:stretch/>
          </p:blipFill>
          <p:spPr>
            <a:xfrm rot="5400000">
              <a:off x="197874" y="2998120"/>
              <a:ext cx="1929638" cy="2370781"/>
            </a:xfrm>
            <a:prstGeom prst="rect">
              <a:avLst/>
            </a:prstGeom>
            <a:noFill/>
            <a:ln>
              <a:noFill/>
            </a:ln>
          </p:spPr>
        </p:pic>
        <p:pic>
          <p:nvPicPr>
            <p:cNvPr id="350" name="Google Shape;350;p31"/>
            <p:cNvPicPr preferRelativeResize="0"/>
            <p:nvPr/>
          </p:nvPicPr>
          <p:blipFill rotWithShape="1">
            <a:blip r:embed="rId4">
              <a:alphaModFix/>
            </a:blip>
            <a:srcRect b="30035" l="5517" r="0" t="-5104"/>
            <a:stretch/>
          </p:blipFill>
          <p:spPr>
            <a:xfrm rot="5400000">
              <a:off x="-288575" y="3041699"/>
              <a:ext cx="2048200" cy="1516500"/>
            </a:xfrm>
            <a:prstGeom prst="rect">
              <a:avLst/>
            </a:prstGeom>
            <a:noFill/>
            <a:ln>
              <a:noFill/>
            </a:ln>
          </p:spPr>
        </p:pic>
        <p:pic>
          <p:nvPicPr>
            <p:cNvPr id="351" name="Google Shape;351;p31"/>
            <p:cNvPicPr preferRelativeResize="0"/>
            <p:nvPr/>
          </p:nvPicPr>
          <p:blipFill rotWithShape="1">
            <a:blip r:embed="rId5">
              <a:alphaModFix/>
            </a:blip>
            <a:srcRect b="50881" l="11254" r="13011" t="0"/>
            <a:stretch/>
          </p:blipFill>
          <p:spPr>
            <a:xfrm rot="5400000">
              <a:off x="-358013" y="2865168"/>
              <a:ext cx="1580494" cy="876739"/>
            </a:xfrm>
            <a:prstGeom prst="rect">
              <a:avLst/>
            </a:prstGeom>
            <a:noFill/>
            <a:ln>
              <a:noFill/>
            </a:ln>
          </p:spPr>
        </p:pic>
        <p:pic>
          <p:nvPicPr>
            <p:cNvPr id="352" name="Google Shape;352;p31"/>
            <p:cNvPicPr preferRelativeResize="0"/>
            <p:nvPr/>
          </p:nvPicPr>
          <p:blipFill rotWithShape="1">
            <a:blip r:embed="rId4">
              <a:alphaModFix/>
            </a:blip>
            <a:srcRect b="50813" l="0" r="0" t="4102"/>
            <a:stretch/>
          </p:blipFill>
          <p:spPr>
            <a:xfrm rot="5400000">
              <a:off x="-611169" y="3670544"/>
              <a:ext cx="2086798" cy="876739"/>
            </a:xfrm>
            <a:prstGeom prst="rect">
              <a:avLst/>
            </a:prstGeom>
            <a:noFill/>
            <a:ln>
              <a:noFill/>
            </a:ln>
          </p:spPr>
        </p:pic>
        <p:pic>
          <p:nvPicPr>
            <p:cNvPr id="353" name="Google Shape;353;p31"/>
            <p:cNvPicPr preferRelativeResize="0"/>
            <p:nvPr/>
          </p:nvPicPr>
          <p:blipFill rotWithShape="1">
            <a:blip r:embed="rId4">
              <a:alphaModFix/>
            </a:blip>
            <a:srcRect b="30035" l="5518" r="50852" t="-5104"/>
            <a:stretch/>
          </p:blipFill>
          <p:spPr>
            <a:xfrm rot="5400000">
              <a:off x="299210" y="3435075"/>
              <a:ext cx="1067033" cy="1710895"/>
            </a:xfrm>
            <a:prstGeom prst="rect">
              <a:avLst/>
            </a:prstGeom>
            <a:noFill/>
            <a:ln>
              <a:noFill/>
            </a:ln>
          </p:spPr>
        </p:pic>
        <p:pic>
          <p:nvPicPr>
            <p:cNvPr id="354" name="Google Shape;354;p31"/>
            <p:cNvPicPr preferRelativeResize="0"/>
            <p:nvPr/>
          </p:nvPicPr>
          <p:blipFill rotWithShape="1">
            <a:blip r:embed="rId6">
              <a:alphaModFix/>
            </a:blip>
            <a:srcRect b="50443" l="0" r="0" t="0"/>
            <a:stretch/>
          </p:blipFill>
          <p:spPr>
            <a:xfrm rot="5400000">
              <a:off x="-380108" y="4181573"/>
              <a:ext cx="1328116" cy="613343"/>
            </a:xfrm>
            <a:prstGeom prst="rect">
              <a:avLst/>
            </a:prstGeom>
            <a:noFill/>
            <a:ln>
              <a:noFill/>
            </a:ln>
          </p:spPr>
        </p:pic>
        <p:pic>
          <p:nvPicPr>
            <p:cNvPr id="355" name="Google Shape;355;p31"/>
            <p:cNvPicPr preferRelativeResize="0"/>
            <p:nvPr/>
          </p:nvPicPr>
          <p:blipFill rotWithShape="1">
            <a:blip r:embed="rId6">
              <a:alphaModFix/>
            </a:blip>
            <a:srcRect b="50443" l="0" r="0" t="0"/>
            <a:stretch/>
          </p:blipFill>
          <p:spPr>
            <a:xfrm rot="5400000">
              <a:off x="168668" y="4181573"/>
              <a:ext cx="1328116" cy="613343"/>
            </a:xfrm>
            <a:prstGeom prst="rect">
              <a:avLst/>
            </a:prstGeom>
            <a:noFill/>
            <a:ln>
              <a:noFill/>
            </a:ln>
          </p:spPr>
        </p:pic>
        <p:pic>
          <p:nvPicPr>
            <p:cNvPr id="356" name="Google Shape;356;p31"/>
            <p:cNvPicPr preferRelativeResize="0"/>
            <p:nvPr/>
          </p:nvPicPr>
          <p:blipFill rotWithShape="1">
            <a:blip r:embed="rId4">
              <a:alphaModFix/>
            </a:blip>
            <a:srcRect b="47015" l="1558" r="7837" t="1038"/>
            <a:stretch/>
          </p:blipFill>
          <p:spPr>
            <a:xfrm rot="5400000">
              <a:off x="-863858" y="841176"/>
              <a:ext cx="3611629" cy="1929302"/>
            </a:xfrm>
            <a:prstGeom prst="rect">
              <a:avLst/>
            </a:prstGeom>
            <a:noFill/>
            <a:ln>
              <a:noFill/>
            </a:ln>
          </p:spPr>
        </p:pic>
        <p:pic>
          <p:nvPicPr>
            <p:cNvPr id="357" name="Google Shape;357;p31"/>
            <p:cNvPicPr preferRelativeResize="0"/>
            <p:nvPr/>
          </p:nvPicPr>
          <p:blipFill rotWithShape="1">
            <a:blip r:embed="rId6">
              <a:alphaModFix/>
            </a:blip>
            <a:srcRect b="50443" l="0" r="0" t="0"/>
            <a:stretch/>
          </p:blipFill>
          <p:spPr>
            <a:xfrm rot="5400000">
              <a:off x="-230383" y="1816890"/>
              <a:ext cx="771750" cy="356382"/>
            </a:xfrm>
            <a:prstGeom prst="rect">
              <a:avLst/>
            </a:prstGeom>
            <a:noFill/>
            <a:ln>
              <a:noFill/>
            </a:ln>
          </p:spPr>
        </p:pic>
        <p:pic>
          <p:nvPicPr>
            <p:cNvPr id="358" name="Google Shape;358;p31"/>
            <p:cNvPicPr preferRelativeResize="0"/>
            <p:nvPr/>
          </p:nvPicPr>
          <p:blipFill rotWithShape="1">
            <a:blip r:embed="rId6">
              <a:alphaModFix/>
            </a:blip>
            <a:srcRect b="50443" l="0" r="0" t="0"/>
            <a:stretch/>
          </p:blipFill>
          <p:spPr>
            <a:xfrm rot="5400000">
              <a:off x="-517999" y="2755704"/>
              <a:ext cx="1840503" cy="849910"/>
            </a:xfrm>
            <a:prstGeom prst="rect">
              <a:avLst/>
            </a:prstGeom>
            <a:noFill/>
            <a:ln>
              <a:noFill/>
            </a:ln>
          </p:spPr>
        </p:pic>
        <p:pic>
          <p:nvPicPr>
            <p:cNvPr id="359" name="Google Shape;359;p31"/>
            <p:cNvPicPr preferRelativeResize="0"/>
            <p:nvPr/>
          </p:nvPicPr>
          <p:blipFill rotWithShape="1">
            <a:blip r:embed="rId5">
              <a:alphaModFix/>
            </a:blip>
            <a:srcRect b="50881" l="11254" r="13011" t="0"/>
            <a:stretch/>
          </p:blipFill>
          <p:spPr>
            <a:xfrm rot="5400000">
              <a:off x="-311303" y="3493776"/>
              <a:ext cx="1296169" cy="719015"/>
            </a:xfrm>
            <a:prstGeom prst="rect">
              <a:avLst/>
            </a:prstGeom>
            <a:noFill/>
            <a:ln>
              <a:noFill/>
            </a:ln>
          </p:spPr>
        </p:pic>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62" name="Shape 12362"/>
        <p:cNvGrpSpPr/>
        <p:nvPr/>
      </p:nvGrpSpPr>
      <p:grpSpPr>
        <a:xfrm>
          <a:off x="0" y="0"/>
          <a:ext cx="0" cy="0"/>
          <a:chOff x="0" y="0"/>
          <a:chExt cx="0" cy="0"/>
        </a:xfrm>
      </p:grpSpPr>
      <p:pic>
        <p:nvPicPr>
          <p:cNvPr id="12363" name="Google Shape;12363;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grpSp>
        <p:nvGrpSpPr>
          <p:cNvPr id="364" name="Google Shape;364;p32"/>
          <p:cNvGrpSpPr/>
          <p:nvPr/>
        </p:nvGrpSpPr>
        <p:grpSpPr>
          <a:xfrm>
            <a:off x="3223437" y="2"/>
            <a:ext cx="2366780" cy="5143553"/>
            <a:chOff x="-22726" y="0"/>
            <a:chExt cx="2370810" cy="5152312"/>
          </a:xfrm>
        </p:grpSpPr>
        <p:pic>
          <p:nvPicPr>
            <p:cNvPr id="365" name="Google Shape;365;p32"/>
            <p:cNvPicPr preferRelativeResize="0"/>
            <p:nvPr/>
          </p:nvPicPr>
          <p:blipFill rotWithShape="1">
            <a:blip r:embed="rId3">
              <a:alphaModFix/>
            </a:blip>
            <a:srcRect b="30035" l="5517" r="0" t="-5104"/>
            <a:stretch/>
          </p:blipFill>
          <p:spPr>
            <a:xfrm rot="5400000">
              <a:off x="-361014" y="877812"/>
              <a:ext cx="2605925" cy="1929300"/>
            </a:xfrm>
            <a:prstGeom prst="rect">
              <a:avLst/>
            </a:prstGeom>
            <a:noFill/>
            <a:ln>
              <a:noFill/>
            </a:ln>
          </p:spPr>
        </p:pic>
        <p:pic>
          <p:nvPicPr>
            <p:cNvPr id="366" name="Google Shape;366;p32"/>
            <p:cNvPicPr preferRelativeResize="0"/>
            <p:nvPr/>
          </p:nvPicPr>
          <p:blipFill rotWithShape="1">
            <a:blip r:embed="rId4">
              <a:alphaModFix/>
            </a:blip>
            <a:srcRect b="50881" l="11254" r="13011" t="0"/>
            <a:stretch/>
          </p:blipFill>
          <p:spPr>
            <a:xfrm rot="5400000">
              <a:off x="-487394" y="1982825"/>
              <a:ext cx="2190249" cy="1214897"/>
            </a:xfrm>
            <a:prstGeom prst="rect">
              <a:avLst/>
            </a:prstGeom>
            <a:noFill/>
            <a:ln>
              <a:noFill/>
            </a:ln>
          </p:spPr>
        </p:pic>
        <p:pic>
          <p:nvPicPr>
            <p:cNvPr id="367" name="Google Shape;367;p32"/>
            <p:cNvPicPr preferRelativeResize="0"/>
            <p:nvPr/>
          </p:nvPicPr>
          <p:blipFill rotWithShape="1">
            <a:blip r:embed="rId3">
              <a:alphaModFix/>
            </a:blip>
            <a:srcRect b="50813" l="0" r="0" t="4102"/>
            <a:stretch/>
          </p:blipFill>
          <p:spPr>
            <a:xfrm rot="5400000">
              <a:off x="-838218" y="3098916"/>
              <a:ext cx="2891885" cy="1214897"/>
            </a:xfrm>
            <a:prstGeom prst="rect">
              <a:avLst/>
            </a:prstGeom>
            <a:noFill/>
            <a:ln>
              <a:noFill/>
            </a:ln>
          </p:spPr>
        </p:pic>
        <p:pic>
          <p:nvPicPr>
            <p:cNvPr id="368" name="Google Shape;368;p32"/>
            <p:cNvPicPr preferRelativeResize="0"/>
            <p:nvPr/>
          </p:nvPicPr>
          <p:blipFill rotWithShape="1">
            <a:blip r:embed="rId3">
              <a:alphaModFix/>
            </a:blip>
            <a:srcRect b="30035" l="5516" r="37551" t="-5104"/>
            <a:stretch/>
          </p:blipFill>
          <p:spPr>
            <a:xfrm rot="5400000">
              <a:off x="197874" y="2998120"/>
              <a:ext cx="1929638" cy="2370781"/>
            </a:xfrm>
            <a:prstGeom prst="rect">
              <a:avLst/>
            </a:prstGeom>
            <a:noFill/>
            <a:ln>
              <a:noFill/>
            </a:ln>
          </p:spPr>
        </p:pic>
        <p:pic>
          <p:nvPicPr>
            <p:cNvPr id="369" name="Google Shape;369;p32"/>
            <p:cNvPicPr preferRelativeResize="0"/>
            <p:nvPr/>
          </p:nvPicPr>
          <p:blipFill rotWithShape="1">
            <a:blip r:embed="rId3">
              <a:alphaModFix/>
            </a:blip>
            <a:srcRect b="30035" l="5517" r="0" t="-5104"/>
            <a:stretch/>
          </p:blipFill>
          <p:spPr>
            <a:xfrm rot="5400000">
              <a:off x="-288575" y="3041699"/>
              <a:ext cx="2048200" cy="1516500"/>
            </a:xfrm>
            <a:prstGeom prst="rect">
              <a:avLst/>
            </a:prstGeom>
            <a:noFill/>
            <a:ln>
              <a:noFill/>
            </a:ln>
          </p:spPr>
        </p:pic>
        <p:pic>
          <p:nvPicPr>
            <p:cNvPr id="370" name="Google Shape;370;p32"/>
            <p:cNvPicPr preferRelativeResize="0"/>
            <p:nvPr/>
          </p:nvPicPr>
          <p:blipFill rotWithShape="1">
            <a:blip r:embed="rId4">
              <a:alphaModFix/>
            </a:blip>
            <a:srcRect b="50881" l="11254" r="13011" t="0"/>
            <a:stretch/>
          </p:blipFill>
          <p:spPr>
            <a:xfrm rot="5400000">
              <a:off x="-358013" y="2865168"/>
              <a:ext cx="1580494" cy="876739"/>
            </a:xfrm>
            <a:prstGeom prst="rect">
              <a:avLst/>
            </a:prstGeom>
            <a:noFill/>
            <a:ln>
              <a:noFill/>
            </a:ln>
          </p:spPr>
        </p:pic>
        <p:pic>
          <p:nvPicPr>
            <p:cNvPr id="371" name="Google Shape;371;p32"/>
            <p:cNvPicPr preferRelativeResize="0"/>
            <p:nvPr/>
          </p:nvPicPr>
          <p:blipFill rotWithShape="1">
            <a:blip r:embed="rId3">
              <a:alphaModFix/>
            </a:blip>
            <a:srcRect b="50813" l="0" r="0" t="4102"/>
            <a:stretch/>
          </p:blipFill>
          <p:spPr>
            <a:xfrm rot="5400000">
              <a:off x="-611169" y="3670544"/>
              <a:ext cx="2086798" cy="876739"/>
            </a:xfrm>
            <a:prstGeom prst="rect">
              <a:avLst/>
            </a:prstGeom>
            <a:noFill/>
            <a:ln>
              <a:noFill/>
            </a:ln>
          </p:spPr>
        </p:pic>
        <p:pic>
          <p:nvPicPr>
            <p:cNvPr id="372" name="Google Shape;372;p32"/>
            <p:cNvPicPr preferRelativeResize="0"/>
            <p:nvPr/>
          </p:nvPicPr>
          <p:blipFill rotWithShape="1">
            <a:blip r:embed="rId3">
              <a:alphaModFix/>
            </a:blip>
            <a:srcRect b="30035" l="5518" r="50852" t="-5104"/>
            <a:stretch/>
          </p:blipFill>
          <p:spPr>
            <a:xfrm rot="5400000">
              <a:off x="299210" y="3435075"/>
              <a:ext cx="1067033" cy="1710895"/>
            </a:xfrm>
            <a:prstGeom prst="rect">
              <a:avLst/>
            </a:prstGeom>
            <a:noFill/>
            <a:ln>
              <a:noFill/>
            </a:ln>
          </p:spPr>
        </p:pic>
        <p:pic>
          <p:nvPicPr>
            <p:cNvPr id="373" name="Google Shape;373;p32"/>
            <p:cNvPicPr preferRelativeResize="0"/>
            <p:nvPr/>
          </p:nvPicPr>
          <p:blipFill rotWithShape="1">
            <a:blip r:embed="rId5">
              <a:alphaModFix/>
            </a:blip>
            <a:srcRect b="50443" l="0" r="0" t="0"/>
            <a:stretch/>
          </p:blipFill>
          <p:spPr>
            <a:xfrm rot="5400000">
              <a:off x="-380108" y="4181573"/>
              <a:ext cx="1328116" cy="613343"/>
            </a:xfrm>
            <a:prstGeom prst="rect">
              <a:avLst/>
            </a:prstGeom>
            <a:noFill/>
            <a:ln>
              <a:noFill/>
            </a:ln>
          </p:spPr>
        </p:pic>
        <p:pic>
          <p:nvPicPr>
            <p:cNvPr id="374" name="Google Shape;374;p32"/>
            <p:cNvPicPr preferRelativeResize="0"/>
            <p:nvPr/>
          </p:nvPicPr>
          <p:blipFill rotWithShape="1">
            <a:blip r:embed="rId5">
              <a:alphaModFix/>
            </a:blip>
            <a:srcRect b="50443" l="0" r="0" t="0"/>
            <a:stretch/>
          </p:blipFill>
          <p:spPr>
            <a:xfrm rot="5400000">
              <a:off x="71478" y="4181573"/>
              <a:ext cx="1328116" cy="613343"/>
            </a:xfrm>
            <a:prstGeom prst="rect">
              <a:avLst/>
            </a:prstGeom>
            <a:noFill/>
            <a:ln>
              <a:noFill/>
            </a:ln>
          </p:spPr>
        </p:pic>
        <p:pic>
          <p:nvPicPr>
            <p:cNvPr id="375" name="Google Shape;375;p32"/>
            <p:cNvPicPr preferRelativeResize="0"/>
            <p:nvPr/>
          </p:nvPicPr>
          <p:blipFill rotWithShape="1">
            <a:blip r:embed="rId3">
              <a:alphaModFix/>
            </a:blip>
            <a:srcRect b="47015" l="35435" r="12098" t="1038"/>
            <a:stretch/>
          </p:blipFill>
          <p:spPr>
            <a:xfrm rot="5400000">
              <a:off x="-103713" y="81012"/>
              <a:ext cx="2091325" cy="1929300"/>
            </a:xfrm>
            <a:prstGeom prst="rect">
              <a:avLst/>
            </a:prstGeom>
            <a:noFill/>
            <a:ln>
              <a:noFill/>
            </a:ln>
          </p:spPr>
        </p:pic>
        <p:pic>
          <p:nvPicPr>
            <p:cNvPr id="376" name="Google Shape;376;p32"/>
            <p:cNvPicPr preferRelativeResize="0"/>
            <p:nvPr/>
          </p:nvPicPr>
          <p:blipFill rotWithShape="1">
            <a:blip r:embed="rId5">
              <a:alphaModFix/>
            </a:blip>
            <a:srcRect b="50443" l="0" r="0" t="0"/>
            <a:stretch/>
          </p:blipFill>
          <p:spPr>
            <a:xfrm rot="5400000">
              <a:off x="-230383" y="1816890"/>
              <a:ext cx="771750" cy="356382"/>
            </a:xfrm>
            <a:prstGeom prst="rect">
              <a:avLst/>
            </a:prstGeom>
            <a:noFill/>
            <a:ln>
              <a:noFill/>
            </a:ln>
          </p:spPr>
        </p:pic>
        <p:pic>
          <p:nvPicPr>
            <p:cNvPr id="377" name="Google Shape;377;p32"/>
            <p:cNvPicPr preferRelativeResize="0"/>
            <p:nvPr/>
          </p:nvPicPr>
          <p:blipFill rotWithShape="1">
            <a:blip r:embed="rId5">
              <a:alphaModFix/>
            </a:blip>
            <a:srcRect b="50443" l="0" r="0" t="0"/>
            <a:stretch/>
          </p:blipFill>
          <p:spPr>
            <a:xfrm rot="5400000">
              <a:off x="-517999" y="2755704"/>
              <a:ext cx="1840503" cy="849910"/>
            </a:xfrm>
            <a:prstGeom prst="rect">
              <a:avLst/>
            </a:prstGeom>
            <a:noFill/>
            <a:ln>
              <a:noFill/>
            </a:ln>
          </p:spPr>
        </p:pic>
        <p:pic>
          <p:nvPicPr>
            <p:cNvPr id="378" name="Google Shape;378;p32"/>
            <p:cNvPicPr preferRelativeResize="0"/>
            <p:nvPr/>
          </p:nvPicPr>
          <p:blipFill rotWithShape="1">
            <a:blip r:embed="rId4">
              <a:alphaModFix/>
            </a:blip>
            <a:srcRect b="50881" l="11254" r="13011" t="0"/>
            <a:stretch/>
          </p:blipFill>
          <p:spPr>
            <a:xfrm rot="5400000">
              <a:off x="-311303" y="3493776"/>
              <a:ext cx="1296169" cy="719015"/>
            </a:xfrm>
            <a:prstGeom prst="rect">
              <a:avLst/>
            </a:prstGeom>
            <a:noFill/>
            <a:ln>
              <a:noFill/>
            </a:ln>
          </p:spPr>
        </p:pic>
      </p:grpSp>
      <p:sp>
        <p:nvSpPr>
          <p:cNvPr id="379" name="Google Shape;379;p32"/>
          <p:cNvSpPr txBox="1"/>
          <p:nvPr>
            <p:ph type="title"/>
          </p:nvPr>
        </p:nvSpPr>
        <p:spPr>
          <a:xfrm>
            <a:off x="5318449" y="2415225"/>
            <a:ext cx="2883600" cy="154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 </a:t>
            </a:r>
            <a:r>
              <a:rPr lang="en"/>
              <a:t>HEADER</a:t>
            </a:r>
            <a:endParaRPr/>
          </a:p>
        </p:txBody>
      </p:sp>
      <p:sp>
        <p:nvSpPr>
          <p:cNvPr id="380" name="Google Shape;380;p32"/>
          <p:cNvSpPr txBox="1"/>
          <p:nvPr>
            <p:ph idx="2" type="title"/>
          </p:nvPr>
        </p:nvSpPr>
        <p:spPr>
          <a:xfrm>
            <a:off x="5318450" y="1148175"/>
            <a:ext cx="1214100" cy="101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381" name="Google Shape;381;p32"/>
          <p:cNvPicPr preferRelativeResize="0"/>
          <p:nvPr>
            <p:ph idx="3" type="pic"/>
          </p:nvPr>
        </p:nvPicPr>
        <p:blipFill rotWithShape="1">
          <a:blip r:embed="rId6">
            <a:alphaModFix/>
          </a:blip>
          <a:srcRect b="0" l="42831" r="3006" t="0"/>
          <a:stretch/>
        </p:blipFill>
        <p:spPr>
          <a:xfrm>
            <a:off x="0" y="0"/>
            <a:ext cx="3806223" cy="5143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3"/>
          <p:cNvSpPr txBox="1"/>
          <p:nvPr>
            <p:ph idx="4" type="subTitle"/>
          </p:nvPr>
        </p:nvSpPr>
        <p:spPr>
          <a:xfrm>
            <a:off x="4934395" y="2229090"/>
            <a:ext cx="25866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87" name="Google Shape;387;p33"/>
          <p:cNvSpPr txBox="1"/>
          <p:nvPr>
            <p:ph type="title"/>
          </p:nvPr>
        </p:nvSpPr>
        <p:spPr>
          <a:xfrm>
            <a:off x="722376" y="539506"/>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IDEAS</a:t>
            </a:r>
            <a:endParaRPr/>
          </a:p>
        </p:txBody>
      </p:sp>
      <p:sp>
        <p:nvSpPr>
          <p:cNvPr id="388" name="Google Shape;388;p33"/>
          <p:cNvSpPr txBox="1"/>
          <p:nvPr>
            <p:ph idx="1" type="subTitle"/>
          </p:nvPr>
        </p:nvSpPr>
        <p:spPr>
          <a:xfrm>
            <a:off x="4934398" y="2695300"/>
            <a:ext cx="2586600" cy="14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389" name="Google Shape;389;p33"/>
          <p:cNvSpPr txBox="1"/>
          <p:nvPr>
            <p:ph idx="2" type="subTitle"/>
          </p:nvPr>
        </p:nvSpPr>
        <p:spPr>
          <a:xfrm>
            <a:off x="1623002" y="2695300"/>
            <a:ext cx="2586600" cy="14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390" name="Google Shape;390;p33"/>
          <p:cNvSpPr txBox="1"/>
          <p:nvPr>
            <p:ph idx="3" type="subTitle"/>
          </p:nvPr>
        </p:nvSpPr>
        <p:spPr>
          <a:xfrm>
            <a:off x="1623002" y="2229090"/>
            <a:ext cx="25866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391" name="Google Shape;391;p33"/>
          <p:cNvSpPr txBox="1"/>
          <p:nvPr>
            <p:ph idx="4294967295" type="title"/>
          </p:nvPr>
        </p:nvSpPr>
        <p:spPr>
          <a:xfrm>
            <a:off x="1699200" y="1522000"/>
            <a:ext cx="734700" cy="539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rPr>
              <a:t>01</a:t>
            </a:r>
            <a:endParaRPr b="1">
              <a:solidFill>
                <a:schemeClr val="dk2"/>
              </a:solidFill>
            </a:endParaRPr>
          </a:p>
        </p:txBody>
      </p:sp>
      <p:sp>
        <p:nvSpPr>
          <p:cNvPr id="392" name="Google Shape;392;p33"/>
          <p:cNvSpPr txBox="1"/>
          <p:nvPr>
            <p:ph idx="4294967295" type="title"/>
          </p:nvPr>
        </p:nvSpPr>
        <p:spPr>
          <a:xfrm>
            <a:off x="5010600" y="1522007"/>
            <a:ext cx="734700" cy="539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rPr>
              <a:t>02</a:t>
            </a:r>
            <a:endParaRPr b="1">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IDEAS</a:t>
            </a:r>
            <a:endParaRPr/>
          </a:p>
        </p:txBody>
      </p:sp>
      <p:sp>
        <p:nvSpPr>
          <p:cNvPr id="398" name="Google Shape;398;p34"/>
          <p:cNvSpPr txBox="1"/>
          <p:nvPr>
            <p:ph idx="4" type="subTitle"/>
          </p:nvPr>
        </p:nvSpPr>
        <p:spPr>
          <a:xfrm>
            <a:off x="845778" y="2225040"/>
            <a:ext cx="22302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399" name="Google Shape;399;p34"/>
          <p:cNvSpPr txBox="1"/>
          <p:nvPr>
            <p:ph idx="5" type="subTitle"/>
          </p:nvPr>
        </p:nvSpPr>
        <p:spPr>
          <a:xfrm>
            <a:off x="3456901" y="2225040"/>
            <a:ext cx="22302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400" name="Google Shape;400;p34"/>
          <p:cNvSpPr txBox="1"/>
          <p:nvPr>
            <p:ph idx="1" type="subTitle"/>
          </p:nvPr>
        </p:nvSpPr>
        <p:spPr>
          <a:xfrm>
            <a:off x="845776" y="2691250"/>
            <a:ext cx="2230200" cy="127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a:t>
            </a:r>
            <a:r>
              <a:rPr lang="en"/>
              <a:t> </a:t>
            </a:r>
            <a:r>
              <a:rPr lang="en"/>
              <a:t>fourth-brightest object in the night sky and was named after the Roman god of the skies</a:t>
            </a:r>
            <a:endParaRPr/>
          </a:p>
        </p:txBody>
      </p:sp>
      <p:sp>
        <p:nvSpPr>
          <p:cNvPr id="401" name="Google Shape;401;p34"/>
          <p:cNvSpPr txBox="1"/>
          <p:nvPr>
            <p:ph idx="2" type="subTitle"/>
          </p:nvPr>
        </p:nvSpPr>
        <p:spPr>
          <a:xfrm>
            <a:off x="3456897" y="2691250"/>
            <a:ext cx="2230200" cy="127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402" name="Google Shape;402;p34"/>
          <p:cNvSpPr txBox="1"/>
          <p:nvPr>
            <p:ph idx="3" type="subTitle"/>
          </p:nvPr>
        </p:nvSpPr>
        <p:spPr>
          <a:xfrm>
            <a:off x="6068024" y="2691250"/>
            <a:ext cx="2230200" cy="127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This planet is composed mostly of hydrogen and helium. It’s the sixth planet from the Sun and was named after a Roman god</a:t>
            </a:r>
            <a:endParaRPr/>
          </a:p>
        </p:txBody>
      </p:sp>
      <p:sp>
        <p:nvSpPr>
          <p:cNvPr id="403" name="Google Shape;403;p34"/>
          <p:cNvSpPr txBox="1"/>
          <p:nvPr>
            <p:ph idx="6" type="subTitle"/>
          </p:nvPr>
        </p:nvSpPr>
        <p:spPr>
          <a:xfrm>
            <a:off x="6068023" y="2225040"/>
            <a:ext cx="22302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404" name="Google Shape;404;p34"/>
          <p:cNvSpPr txBox="1"/>
          <p:nvPr>
            <p:ph idx="4294967295" type="title"/>
          </p:nvPr>
        </p:nvSpPr>
        <p:spPr>
          <a:xfrm>
            <a:off x="921976" y="1522000"/>
            <a:ext cx="734700" cy="539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rPr>
              <a:t>01</a:t>
            </a:r>
            <a:endParaRPr b="1">
              <a:solidFill>
                <a:schemeClr val="dk2"/>
              </a:solidFill>
            </a:endParaRPr>
          </a:p>
        </p:txBody>
      </p:sp>
      <p:sp>
        <p:nvSpPr>
          <p:cNvPr id="405" name="Google Shape;405;p34"/>
          <p:cNvSpPr txBox="1"/>
          <p:nvPr>
            <p:ph idx="4294967295" type="title"/>
          </p:nvPr>
        </p:nvSpPr>
        <p:spPr>
          <a:xfrm>
            <a:off x="3533101" y="1522007"/>
            <a:ext cx="734700" cy="539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rPr>
              <a:t>02</a:t>
            </a:r>
            <a:endParaRPr b="1">
              <a:solidFill>
                <a:schemeClr val="dk2"/>
              </a:solidFill>
            </a:endParaRPr>
          </a:p>
        </p:txBody>
      </p:sp>
      <p:sp>
        <p:nvSpPr>
          <p:cNvPr id="406" name="Google Shape;406;p34"/>
          <p:cNvSpPr txBox="1"/>
          <p:nvPr>
            <p:ph idx="4294967295" type="title"/>
          </p:nvPr>
        </p:nvSpPr>
        <p:spPr>
          <a:xfrm>
            <a:off x="6144226" y="1522007"/>
            <a:ext cx="734700" cy="539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rPr>
              <a:t>03</a:t>
            </a:r>
            <a:endParaRPr b="1">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35"/>
          <p:cNvSpPr txBox="1"/>
          <p:nvPr>
            <p:ph idx="6" type="subTitle"/>
          </p:nvPr>
        </p:nvSpPr>
        <p:spPr>
          <a:xfrm>
            <a:off x="1600324" y="3106450"/>
            <a:ext cx="28110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412" name="Google Shape;412;p35"/>
          <p:cNvSpPr txBox="1"/>
          <p:nvPr>
            <p:ph type="title"/>
          </p:nvPr>
        </p:nvSpPr>
        <p:spPr>
          <a:xfrm>
            <a:off x="720000" y="539496"/>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FOUR IDEAS</a:t>
            </a:r>
            <a:endParaRPr/>
          </a:p>
        </p:txBody>
      </p:sp>
      <p:sp>
        <p:nvSpPr>
          <p:cNvPr id="413" name="Google Shape;413;p35"/>
          <p:cNvSpPr txBox="1"/>
          <p:nvPr>
            <p:ph idx="1" type="subTitle"/>
          </p:nvPr>
        </p:nvSpPr>
        <p:spPr>
          <a:xfrm>
            <a:off x="1600324" y="196775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414" name="Google Shape;414;p35"/>
          <p:cNvSpPr txBox="1"/>
          <p:nvPr>
            <p:ph idx="2" type="subTitle"/>
          </p:nvPr>
        </p:nvSpPr>
        <p:spPr>
          <a:xfrm>
            <a:off x="5613000" y="196775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Venus is terribly hot and its atmosphere is extremely poisonous</a:t>
            </a:r>
            <a:endParaRPr/>
          </a:p>
        </p:txBody>
      </p:sp>
      <p:sp>
        <p:nvSpPr>
          <p:cNvPr id="415" name="Google Shape;415;p35"/>
          <p:cNvSpPr txBox="1"/>
          <p:nvPr>
            <p:ph idx="3" type="subTitle"/>
          </p:nvPr>
        </p:nvSpPr>
        <p:spPr>
          <a:xfrm>
            <a:off x="1600324" y="355212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a Roman god</a:t>
            </a:r>
            <a:endParaRPr/>
          </a:p>
        </p:txBody>
      </p:sp>
      <p:sp>
        <p:nvSpPr>
          <p:cNvPr id="416" name="Google Shape;416;p35"/>
          <p:cNvSpPr txBox="1"/>
          <p:nvPr>
            <p:ph idx="4" type="subTitle"/>
          </p:nvPr>
        </p:nvSpPr>
        <p:spPr>
          <a:xfrm>
            <a:off x="5613000" y="355212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417" name="Google Shape;417;p35"/>
          <p:cNvSpPr txBox="1"/>
          <p:nvPr>
            <p:ph idx="5" type="subTitle"/>
          </p:nvPr>
        </p:nvSpPr>
        <p:spPr>
          <a:xfrm>
            <a:off x="1600324" y="1522000"/>
            <a:ext cx="28110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418" name="Google Shape;418;p35"/>
          <p:cNvSpPr txBox="1"/>
          <p:nvPr>
            <p:ph idx="7" type="subTitle"/>
          </p:nvPr>
        </p:nvSpPr>
        <p:spPr>
          <a:xfrm>
            <a:off x="5612974" y="1522000"/>
            <a:ext cx="28110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419" name="Google Shape;419;p35"/>
          <p:cNvSpPr txBox="1"/>
          <p:nvPr>
            <p:ph idx="8" type="subTitle"/>
          </p:nvPr>
        </p:nvSpPr>
        <p:spPr>
          <a:xfrm>
            <a:off x="5612974" y="3106450"/>
            <a:ext cx="28110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420" name="Google Shape;420;p35"/>
          <p:cNvSpPr txBox="1"/>
          <p:nvPr>
            <p:ph idx="4294967295" type="title"/>
          </p:nvPr>
        </p:nvSpPr>
        <p:spPr>
          <a:xfrm>
            <a:off x="713225" y="1522000"/>
            <a:ext cx="734700" cy="539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rPr>
              <a:t>01</a:t>
            </a:r>
            <a:endParaRPr b="1">
              <a:solidFill>
                <a:schemeClr val="dk2"/>
              </a:solidFill>
            </a:endParaRPr>
          </a:p>
        </p:txBody>
      </p:sp>
      <p:sp>
        <p:nvSpPr>
          <p:cNvPr id="421" name="Google Shape;421;p35"/>
          <p:cNvSpPr txBox="1"/>
          <p:nvPr>
            <p:ph idx="4294967295" type="title"/>
          </p:nvPr>
        </p:nvSpPr>
        <p:spPr>
          <a:xfrm>
            <a:off x="4725900" y="1522007"/>
            <a:ext cx="734700" cy="539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rPr>
              <a:t>02</a:t>
            </a:r>
            <a:endParaRPr b="1">
              <a:solidFill>
                <a:schemeClr val="dk2"/>
              </a:solidFill>
            </a:endParaRPr>
          </a:p>
        </p:txBody>
      </p:sp>
      <p:sp>
        <p:nvSpPr>
          <p:cNvPr id="422" name="Google Shape;422;p35"/>
          <p:cNvSpPr txBox="1"/>
          <p:nvPr>
            <p:ph idx="4294967295" type="title"/>
          </p:nvPr>
        </p:nvSpPr>
        <p:spPr>
          <a:xfrm>
            <a:off x="713225" y="3113382"/>
            <a:ext cx="734700" cy="539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rPr>
              <a:t>03</a:t>
            </a:r>
            <a:endParaRPr b="1">
              <a:solidFill>
                <a:schemeClr val="dk2"/>
              </a:solidFill>
            </a:endParaRPr>
          </a:p>
        </p:txBody>
      </p:sp>
      <p:sp>
        <p:nvSpPr>
          <p:cNvPr id="423" name="Google Shape;423;p35"/>
          <p:cNvSpPr txBox="1"/>
          <p:nvPr>
            <p:ph idx="4294967295" type="title"/>
          </p:nvPr>
        </p:nvSpPr>
        <p:spPr>
          <a:xfrm>
            <a:off x="4725900" y="3113382"/>
            <a:ext cx="734700" cy="5394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rPr>
              <a:t>04</a:t>
            </a:r>
            <a:endParaRPr b="1">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3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IDEAS</a:t>
            </a:r>
            <a:endParaRPr/>
          </a:p>
        </p:txBody>
      </p:sp>
      <p:sp>
        <p:nvSpPr>
          <p:cNvPr id="429" name="Google Shape;429;p36"/>
          <p:cNvSpPr txBox="1"/>
          <p:nvPr>
            <p:ph idx="1" type="subTitle"/>
          </p:nvPr>
        </p:nvSpPr>
        <p:spPr>
          <a:xfrm>
            <a:off x="796200" y="1802471"/>
            <a:ext cx="2397300" cy="9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430" name="Google Shape;430;p36"/>
          <p:cNvSpPr txBox="1"/>
          <p:nvPr>
            <p:ph idx="2" type="subTitle"/>
          </p:nvPr>
        </p:nvSpPr>
        <p:spPr>
          <a:xfrm>
            <a:off x="3373350" y="1802471"/>
            <a:ext cx="2397300" cy="9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431" name="Google Shape;431;p36"/>
          <p:cNvSpPr txBox="1"/>
          <p:nvPr>
            <p:ph idx="3" type="subTitle"/>
          </p:nvPr>
        </p:nvSpPr>
        <p:spPr>
          <a:xfrm>
            <a:off x="796200" y="3529550"/>
            <a:ext cx="2397300" cy="9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 in the Solar System. We all live on this planet</a:t>
            </a:r>
            <a:endParaRPr/>
          </a:p>
        </p:txBody>
      </p:sp>
      <p:sp>
        <p:nvSpPr>
          <p:cNvPr id="432" name="Google Shape;432;p36"/>
          <p:cNvSpPr txBox="1"/>
          <p:nvPr>
            <p:ph idx="4" type="subTitle"/>
          </p:nvPr>
        </p:nvSpPr>
        <p:spPr>
          <a:xfrm>
            <a:off x="3373350" y="3529550"/>
            <a:ext cx="2397300" cy="9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of hydrogen and helium. It’s the sixth planet from the Sun</a:t>
            </a:r>
            <a:endParaRPr/>
          </a:p>
        </p:txBody>
      </p:sp>
      <p:sp>
        <p:nvSpPr>
          <p:cNvPr id="433" name="Google Shape;433;p36"/>
          <p:cNvSpPr txBox="1"/>
          <p:nvPr>
            <p:ph idx="7" type="subTitle"/>
          </p:nvPr>
        </p:nvSpPr>
        <p:spPr>
          <a:xfrm>
            <a:off x="796200" y="1336275"/>
            <a:ext cx="23952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434" name="Google Shape;434;p36"/>
          <p:cNvSpPr txBox="1"/>
          <p:nvPr>
            <p:ph idx="8" type="subTitle"/>
          </p:nvPr>
        </p:nvSpPr>
        <p:spPr>
          <a:xfrm>
            <a:off x="3373350" y="1336275"/>
            <a:ext cx="23952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435" name="Google Shape;435;p36"/>
          <p:cNvSpPr txBox="1"/>
          <p:nvPr>
            <p:ph idx="9" type="subTitle"/>
          </p:nvPr>
        </p:nvSpPr>
        <p:spPr>
          <a:xfrm>
            <a:off x="5950500" y="1336275"/>
            <a:ext cx="23952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436" name="Google Shape;436;p36"/>
          <p:cNvSpPr txBox="1"/>
          <p:nvPr>
            <p:ph idx="5" type="subTitle"/>
          </p:nvPr>
        </p:nvSpPr>
        <p:spPr>
          <a:xfrm>
            <a:off x="5950500" y="1802471"/>
            <a:ext cx="2397300" cy="9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 </a:t>
            </a:r>
            <a:endParaRPr/>
          </a:p>
        </p:txBody>
      </p:sp>
      <p:sp>
        <p:nvSpPr>
          <p:cNvPr id="437" name="Google Shape;437;p36"/>
          <p:cNvSpPr txBox="1"/>
          <p:nvPr>
            <p:ph idx="6" type="subTitle"/>
          </p:nvPr>
        </p:nvSpPr>
        <p:spPr>
          <a:xfrm>
            <a:off x="5950500" y="3529550"/>
            <a:ext cx="2397300" cy="9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438" name="Google Shape;438;p36"/>
          <p:cNvSpPr txBox="1"/>
          <p:nvPr>
            <p:ph idx="13" type="subTitle"/>
          </p:nvPr>
        </p:nvSpPr>
        <p:spPr>
          <a:xfrm>
            <a:off x="796200" y="3063352"/>
            <a:ext cx="23952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439" name="Google Shape;439;p36"/>
          <p:cNvSpPr txBox="1"/>
          <p:nvPr>
            <p:ph idx="14" type="subTitle"/>
          </p:nvPr>
        </p:nvSpPr>
        <p:spPr>
          <a:xfrm>
            <a:off x="3373350" y="3063352"/>
            <a:ext cx="23952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440" name="Google Shape;440;p36"/>
          <p:cNvSpPr txBox="1"/>
          <p:nvPr>
            <p:ph idx="15" type="subTitle"/>
          </p:nvPr>
        </p:nvSpPr>
        <p:spPr>
          <a:xfrm>
            <a:off x="5950500" y="3063352"/>
            <a:ext cx="2395200" cy="46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rmal Meeting by Slidesgo">
  <a:themeElements>
    <a:clrScheme name="Simple Light">
      <a:dk1>
        <a:srgbClr val="000000"/>
      </a:dk1>
      <a:lt1>
        <a:srgbClr val="FFFFFF"/>
      </a:lt1>
      <a:dk2>
        <a:srgbClr val="001B5C"/>
      </a:dk2>
      <a:lt2>
        <a:srgbClr val="BF9000"/>
      </a:lt2>
      <a:accent1>
        <a:srgbClr val="D9D9D9"/>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